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7D9E536A-0829-B649-09F8-C6DD8117B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0"/>
          <a:stretch/>
        </p:blipFill>
        <p:spPr>
          <a:xfrm>
            <a:off x="3337662" y="2106739"/>
            <a:ext cx="4991585" cy="935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BB73248-FA79-55DD-7F3F-DBECBF24D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52"/>
          <a:stretch/>
        </p:blipFill>
        <p:spPr>
          <a:xfrm>
            <a:off x="3126646" y="3413430"/>
            <a:ext cx="5777031" cy="805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F51418-2D7F-00F3-2A5A-C936EC5BFB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9" y="670661"/>
            <a:ext cx="11520000" cy="4920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CA5468-35D0-9313-5A1F-E7C88ADC0F2F}"/>
              </a:ext>
            </a:extLst>
          </p:cNvPr>
          <p:cNvSpPr/>
          <p:nvPr/>
        </p:nvSpPr>
        <p:spPr bwMode="white">
          <a:xfrm>
            <a:off x="8903762" y="3521763"/>
            <a:ext cx="361785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79E7C0-4681-ED8D-26D5-579476A5F5F8}"/>
              </a:ext>
            </a:extLst>
          </p:cNvPr>
          <p:cNvSpPr/>
          <p:nvPr/>
        </p:nvSpPr>
        <p:spPr bwMode="white">
          <a:xfrm>
            <a:off x="3705481" y="4198780"/>
            <a:ext cx="361785" cy="22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DD42F6-9BBD-E32B-E1A6-CF7DA9591D32}"/>
              </a:ext>
            </a:extLst>
          </p:cNvPr>
          <p:cNvSpPr/>
          <p:nvPr/>
        </p:nvSpPr>
        <p:spPr bwMode="white">
          <a:xfrm>
            <a:off x="9265547" y="4236922"/>
            <a:ext cx="371305" cy="219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BB021ED-8175-112F-F885-427D2C4FDB53}"/>
              </a:ext>
            </a:extLst>
          </p:cNvPr>
          <p:cNvSpPr/>
          <p:nvPr/>
        </p:nvSpPr>
        <p:spPr bwMode="white">
          <a:xfrm>
            <a:off x="1230109" y="4685088"/>
            <a:ext cx="2875239" cy="305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75ABAA-A8EA-0F9B-A4A4-9BD417B84D2A}"/>
              </a:ext>
            </a:extLst>
          </p:cNvPr>
          <p:cNvSpPr/>
          <p:nvPr/>
        </p:nvSpPr>
        <p:spPr bwMode="white">
          <a:xfrm>
            <a:off x="6875861" y="4675553"/>
            <a:ext cx="4161416" cy="1355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7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4C86D2-A7F5-0491-A7F6-1812EA632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0"/>
            <a:ext cx="11520000" cy="3989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250F59-3063-621E-F684-69A22976A89F}"/>
              </a:ext>
            </a:extLst>
          </p:cNvPr>
          <p:cNvSpPr/>
          <p:nvPr/>
        </p:nvSpPr>
        <p:spPr bwMode="white">
          <a:xfrm>
            <a:off x="1914850" y="2977509"/>
            <a:ext cx="3817785" cy="820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0B65040-7963-3532-4F08-B3605B450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9" y="3131054"/>
            <a:ext cx="11520000" cy="3366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FBCE75-8372-B6AB-E7A4-EACEE8B7FA9F}"/>
              </a:ext>
            </a:extLst>
          </p:cNvPr>
          <p:cNvSpPr/>
          <p:nvPr/>
        </p:nvSpPr>
        <p:spPr bwMode="white">
          <a:xfrm>
            <a:off x="1896729" y="5162667"/>
            <a:ext cx="3189421" cy="810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C5F1BA-B4D6-8A87-8078-5E40BC490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" y="572377"/>
            <a:ext cx="11520000" cy="3175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0E88D47-E5EE-E55C-108A-62D079DA1FFF}"/>
              </a:ext>
            </a:extLst>
          </p:cNvPr>
          <p:cNvSpPr/>
          <p:nvPr/>
        </p:nvSpPr>
        <p:spPr bwMode="white">
          <a:xfrm>
            <a:off x="1620583" y="2269966"/>
            <a:ext cx="6978643" cy="1325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4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2023-07-24T04:54:53Z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