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1D6579-5AD2-F322-729D-FCE3074CA4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70"/>
          <a:stretch/>
        </p:blipFill>
        <p:spPr>
          <a:xfrm>
            <a:off x="3337662" y="2106739"/>
            <a:ext cx="4991585" cy="935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9D2D6142-D87E-FBAA-F043-5036A4933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-2542" r="51425" b="2542"/>
          <a:stretch/>
        </p:blipFill>
        <p:spPr>
          <a:xfrm>
            <a:off x="3138370" y="3232154"/>
            <a:ext cx="5571877" cy="959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A7F842-3F46-9AEC-4EB1-3392C5D42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0" y="612046"/>
            <a:ext cx="11520000" cy="3432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5AC62B-4D2D-B57B-C841-73CCEF6B0D3C}"/>
              </a:ext>
            </a:extLst>
          </p:cNvPr>
          <p:cNvSpPr/>
          <p:nvPr/>
        </p:nvSpPr>
        <p:spPr bwMode="white">
          <a:xfrm>
            <a:off x="2308857" y="2614050"/>
            <a:ext cx="3046611" cy="305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C46838-0A58-90AE-860C-88375CF7BF5D}"/>
              </a:ext>
            </a:extLst>
          </p:cNvPr>
          <p:cNvSpPr/>
          <p:nvPr/>
        </p:nvSpPr>
        <p:spPr bwMode="white">
          <a:xfrm>
            <a:off x="8154543" y="2614050"/>
            <a:ext cx="3037089" cy="305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980A42-50C5-A90B-D888-BF7FB2EC689C}"/>
              </a:ext>
            </a:extLst>
          </p:cNvPr>
          <p:cNvSpPr/>
          <p:nvPr/>
        </p:nvSpPr>
        <p:spPr bwMode="white">
          <a:xfrm>
            <a:off x="871237" y="3119318"/>
            <a:ext cx="3935225" cy="1235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550E5A2-D800-C859-9588-9E3B8D81C09F}"/>
              </a:ext>
            </a:extLst>
          </p:cNvPr>
          <p:cNvSpPr/>
          <p:nvPr/>
        </p:nvSpPr>
        <p:spPr bwMode="white">
          <a:xfrm>
            <a:off x="6716923" y="3119318"/>
            <a:ext cx="4847892" cy="1282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40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C5D4F5-660A-0DF4-4E7A-95B744BFD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7" y="612047"/>
            <a:ext cx="11520000" cy="2427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EC6190-4B89-67AE-3279-DF1E10F07B2D}"/>
              </a:ext>
            </a:extLst>
          </p:cNvPr>
          <p:cNvSpPr/>
          <p:nvPr/>
        </p:nvSpPr>
        <p:spPr bwMode="white">
          <a:xfrm>
            <a:off x="2569573" y="2513999"/>
            <a:ext cx="999669" cy="27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0F7566-C068-E63B-A58F-05081D0CE308}"/>
              </a:ext>
            </a:extLst>
          </p:cNvPr>
          <p:cNvSpPr/>
          <p:nvPr/>
        </p:nvSpPr>
        <p:spPr bwMode="white">
          <a:xfrm>
            <a:off x="4026234" y="2513999"/>
            <a:ext cx="999669" cy="27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440CF2-F8C3-0D05-E5CA-E9B3987A50A1}"/>
              </a:ext>
            </a:extLst>
          </p:cNvPr>
          <p:cNvSpPr/>
          <p:nvPr/>
        </p:nvSpPr>
        <p:spPr bwMode="white">
          <a:xfrm>
            <a:off x="5482895" y="2513999"/>
            <a:ext cx="999669" cy="27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CE687D4-E47B-1DD7-12EE-0533655ED126}"/>
              </a:ext>
            </a:extLst>
          </p:cNvPr>
          <p:cNvSpPr/>
          <p:nvPr/>
        </p:nvSpPr>
        <p:spPr bwMode="white">
          <a:xfrm>
            <a:off x="6939556" y="2513999"/>
            <a:ext cx="999669" cy="27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78A8D22-1E1D-F8C5-20BD-4C8289E3B8CC}"/>
              </a:ext>
            </a:extLst>
          </p:cNvPr>
          <p:cNvSpPr/>
          <p:nvPr/>
        </p:nvSpPr>
        <p:spPr bwMode="white">
          <a:xfrm>
            <a:off x="8396217" y="2513999"/>
            <a:ext cx="999669" cy="27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BD7D1B3-94B3-06C4-13A3-C8641C31932A}"/>
              </a:ext>
            </a:extLst>
          </p:cNvPr>
          <p:cNvSpPr/>
          <p:nvPr/>
        </p:nvSpPr>
        <p:spPr bwMode="white">
          <a:xfrm>
            <a:off x="9862399" y="2513999"/>
            <a:ext cx="990148" cy="277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78A5E55-FFEA-E0A1-BBE0-24E4D9352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7" y="3150094"/>
            <a:ext cx="11520000" cy="25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6FF0B71-BA3F-398B-A538-6C081B743E88}"/>
              </a:ext>
            </a:extLst>
          </p:cNvPr>
          <p:cNvSpPr/>
          <p:nvPr/>
        </p:nvSpPr>
        <p:spPr bwMode="white">
          <a:xfrm>
            <a:off x="8139159" y="4333449"/>
            <a:ext cx="2065983" cy="30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CBA6D90-69F2-B9D4-35F4-A6654071A22B}"/>
              </a:ext>
            </a:extLst>
          </p:cNvPr>
          <p:cNvSpPr/>
          <p:nvPr/>
        </p:nvSpPr>
        <p:spPr bwMode="white">
          <a:xfrm>
            <a:off x="2302994" y="4839239"/>
            <a:ext cx="2065983" cy="30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7A020A1-B4E4-7056-46F6-9F7C6B0C9AEF}"/>
              </a:ext>
            </a:extLst>
          </p:cNvPr>
          <p:cNvSpPr/>
          <p:nvPr/>
        </p:nvSpPr>
        <p:spPr bwMode="white">
          <a:xfrm>
            <a:off x="8139159" y="4839239"/>
            <a:ext cx="2065983" cy="30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157AB6B-00DD-F424-C705-4F44D2214A7B}"/>
              </a:ext>
            </a:extLst>
          </p:cNvPr>
          <p:cNvSpPr/>
          <p:nvPr/>
        </p:nvSpPr>
        <p:spPr bwMode="white">
          <a:xfrm>
            <a:off x="2455325" y="5373658"/>
            <a:ext cx="352264" cy="23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963D3BF-CE2E-D1BB-0800-C2931B8BFDE3}"/>
              </a:ext>
            </a:extLst>
          </p:cNvPr>
          <p:cNvSpPr/>
          <p:nvPr/>
        </p:nvSpPr>
        <p:spPr bwMode="white">
          <a:xfrm>
            <a:off x="5140151" y="5383201"/>
            <a:ext cx="342743" cy="219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2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B1727E-6B51-DE4E-01F2-49CC7C297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863127"/>
            <a:ext cx="11520000" cy="2565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02355F-4EE5-E639-FE3F-8BC2C3E53227}"/>
              </a:ext>
            </a:extLst>
          </p:cNvPr>
          <p:cNvSpPr/>
          <p:nvPr/>
        </p:nvSpPr>
        <p:spPr bwMode="white">
          <a:xfrm>
            <a:off x="1405815" y="2064986"/>
            <a:ext cx="5093553" cy="801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3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8CB23E-022D-58D6-6199-570FECEF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3" y="694108"/>
            <a:ext cx="11520000" cy="2948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67AE90-FB23-89A9-71BF-AA5DE876AF52}"/>
              </a:ext>
            </a:extLst>
          </p:cNvPr>
          <p:cNvSpPr/>
          <p:nvPr/>
        </p:nvSpPr>
        <p:spPr bwMode="white">
          <a:xfrm>
            <a:off x="1561875" y="2716760"/>
            <a:ext cx="8449633" cy="1292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17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2023-07-24T04:54:34Z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