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48D5BAB4-E42F-0070-64C3-FE27D5A137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7"/>
          <a:stretch/>
        </p:blipFill>
        <p:spPr>
          <a:xfrm>
            <a:off x="2946646" y="2012954"/>
            <a:ext cx="6345600" cy="925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AB280A8B-7594-178D-B1FA-4444316989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48"/>
          <a:stretch/>
        </p:blipFill>
        <p:spPr>
          <a:xfrm>
            <a:off x="4113092" y="3320077"/>
            <a:ext cx="4141662" cy="860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E8F486-D79C-C1BA-AAAD-A4A5E91CE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8" y="617908"/>
            <a:ext cx="11520000" cy="4331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EAA12B-AE15-DC64-78A3-C91198261DC5}"/>
              </a:ext>
            </a:extLst>
          </p:cNvPr>
          <p:cNvSpPr/>
          <p:nvPr/>
        </p:nvSpPr>
        <p:spPr bwMode="white">
          <a:xfrm>
            <a:off x="11242965" y="2230169"/>
            <a:ext cx="218975" cy="171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CE08AF-BFAE-34DA-3254-66B024A356C9}"/>
              </a:ext>
            </a:extLst>
          </p:cNvPr>
          <p:cNvSpPr/>
          <p:nvPr/>
        </p:nvSpPr>
        <p:spPr bwMode="white">
          <a:xfrm>
            <a:off x="11242965" y="2773949"/>
            <a:ext cx="218975" cy="171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8DECDB5-01D1-5ADE-38BD-D042F3B4F3D7}"/>
              </a:ext>
            </a:extLst>
          </p:cNvPr>
          <p:cNvSpPr/>
          <p:nvPr/>
        </p:nvSpPr>
        <p:spPr bwMode="white">
          <a:xfrm>
            <a:off x="11242965" y="3308189"/>
            <a:ext cx="218975" cy="171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0AE08C3-8806-CE15-061F-C668BB95B712}"/>
              </a:ext>
            </a:extLst>
          </p:cNvPr>
          <p:cNvSpPr/>
          <p:nvPr/>
        </p:nvSpPr>
        <p:spPr bwMode="white">
          <a:xfrm>
            <a:off x="11242965" y="3899670"/>
            <a:ext cx="218975" cy="171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5B4672C-427C-645C-FBE7-29CABEB8995B}"/>
              </a:ext>
            </a:extLst>
          </p:cNvPr>
          <p:cNvSpPr/>
          <p:nvPr/>
        </p:nvSpPr>
        <p:spPr bwMode="white">
          <a:xfrm>
            <a:off x="11176321" y="4510230"/>
            <a:ext cx="314180" cy="28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B0638E-FEC9-5F74-238A-51D350F8A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0" y="846507"/>
            <a:ext cx="11520000" cy="2784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596156-6809-C2A4-B51B-0524089E3129}"/>
              </a:ext>
            </a:extLst>
          </p:cNvPr>
          <p:cNvSpPr/>
          <p:nvPr/>
        </p:nvSpPr>
        <p:spPr bwMode="white">
          <a:xfrm>
            <a:off x="8443284" y="1685704"/>
            <a:ext cx="257057" cy="228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F69192-2EE2-CFEA-445B-CC294B1BA9A3}"/>
              </a:ext>
            </a:extLst>
          </p:cNvPr>
          <p:cNvSpPr/>
          <p:nvPr/>
        </p:nvSpPr>
        <p:spPr bwMode="white">
          <a:xfrm>
            <a:off x="4977763" y="2830064"/>
            <a:ext cx="247537" cy="209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3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912DBF-3E78-2445-1D79-137D093CF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1" y="761157"/>
            <a:ext cx="11520000" cy="3271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6D9A8A-119C-754E-8E5E-7309D0A8AC4E}"/>
              </a:ext>
            </a:extLst>
          </p:cNvPr>
          <p:cNvSpPr/>
          <p:nvPr/>
        </p:nvSpPr>
        <p:spPr bwMode="white">
          <a:xfrm>
            <a:off x="2119398" y="1629162"/>
            <a:ext cx="780694" cy="228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3B36BE8-009D-944A-863B-12E0A1EC34FA}"/>
              </a:ext>
            </a:extLst>
          </p:cNvPr>
          <p:cNvSpPr/>
          <p:nvPr/>
        </p:nvSpPr>
        <p:spPr bwMode="white">
          <a:xfrm>
            <a:off x="5746770" y="1629162"/>
            <a:ext cx="618842" cy="228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CC3E53-0519-4583-5403-8E7D12AD1A4C}"/>
              </a:ext>
            </a:extLst>
          </p:cNvPr>
          <p:cNvSpPr/>
          <p:nvPr/>
        </p:nvSpPr>
        <p:spPr bwMode="white">
          <a:xfrm>
            <a:off x="9212290" y="1629162"/>
            <a:ext cx="780694" cy="228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AA5F1173-753A-0EBE-A416-A63C209F3BC0}"/>
              </a:ext>
            </a:extLst>
          </p:cNvPr>
          <p:cNvSpPr/>
          <p:nvPr/>
        </p:nvSpPr>
        <p:spPr bwMode="white">
          <a:xfrm>
            <a:off x="1068330" y="2047032"/>
            <a:ext cx="1230988" cy="2100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09E7169C-869B-A18E-BDBF-AC65A23B6157}"/>
              </a:ext>
            </a:extLst>
          </p:cNvPr>
          <p:cNvSpPr/>
          <p:nvPr/>
        </p:nvSpPr>
        <p:spPr bwMode="white">
          <a:xfrm>
            <a:off x="4583361" y="1989844"/>
            <a:ext cx="1329167" cy="2100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F5BF7B94-5E97-F1EF-EFEC-0E4DFBD336CA}"/>
              </a:ext>
            </a:extLst>
          </p:cNvPr>
          <p:cNvSpPr/>
          <p:nvPr/>
        </p:nvSpPr>
        <p:spPr bwMode="white">
          <a:xfrm>
            <a:off x="7948857" y="2099143"/>
            <a:ext cx="1381573" cy="2100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A5F1173-753A-0EBE-A416-A63C209F3BC0}"/>
              </a:ext>
            </a:extLst>
          </p:cNvPr>
          <p:cNvSpPr/>
          <p:nvPr/>
        </p:nvSpPr>
        <p:spPr bwMode="white">
          <a:xfrm>
            <a:off x="2299318" y="2047032"/>
            <a:ext cx="1458570" cy="2100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9E7169C-869B-A18E-BDBF-AC65A23B6157}"/>
              </a:ext>
            </a:extLst>
          </p:cNvPr>
          <p:cNvSpPr/>
          <p:nvPr/>
        </p:nvSpPr>
        <p:spPr bwMode="white">
          <a:xfrm>
            <a:off x="5912528" y="1989844"/>
            <a:ext cx="1360392" cy="2100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5BF7B94-5E97-F1EF-EFEC-0E4DFBD336CA}"/>
              </a:ext>
            </a:extLst>
          </p:cNvPr>
          <p:cNvSpPr/>
          <p:nvPr/>
        </p:nvSpPr>
        <p:spPr bwMode="white">
          <a:xfrm>
            <a:off x="9330430" y="2099143"/>
            <a:ext cx="1334620" cy="2100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14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  <p:bldP spid="31" grpId="0" animBg="1"/>
      <p:bldP spid="32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246633-BA37-C78B-A1B1-E59B6D87A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5" y="987184"/>
            <a:ext cx="11520000" cy="2240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D77BBF-53FC-690E-CFF1-1ED91D9EFA98}"/>
              </a:ext>
            </a:extLst>
          </p:cNvPr>
          <p:cNvSpPr/>
          <p:nvPr/>
        </p:nvSpPr>
        <p:spPr bwMode="white">
          <a:xfrm>
            <a:off x="1446846" y="2217172"/>
            <a:ext cx="5388694" cy="839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9155D8-465D-A234-9814-A84F8A5DE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7" y="957877"/>
            <a:ext cx="11520000" cy="2074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5B7BA1-3923-4121-7789-06A667B9A8F1}"/>
              </a:ext>
            </a:extLst>
          </p:cNvPr>
          <p:cNvSpPr/>
          <p:nvPr/>
        </p:nvSpPr>
        <p:spPr bwMode="white">
          <a:xfrm>
            <a:off x="9964179" y="2592423"/>
            <a:ext cx="371305" cy="22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1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2023-07-24T04:14:28Z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