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4C90A10-D1C1-8125-0293-4B194B37E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80859C5-33D1-4512-8006-BBDDB770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1"/>
          <a:stretch/>
        </p:blipFill>
        <p:spPr>
          <a:xfrm>
            <a:off x="4001723" y="3296631"/>
            <a:ext cx="4188554" cy="771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02B39D-C34C-80CC-EAB7-4B3A068AF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7" y="711693"/>
            <a:ext cx="11520000" cy="2524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3A966B-75EC-4E57-2EAE-B95CA93DA84E}"/>
              </a:ext>
            </a:extLst>
          </p:cNvPr>
          <p:cNvSpPr/>
          <p:nvPr/>
        </p:nvSpPr>
        <p:spPr bwMode="white">
          <a:xfrm>
            <a:off x="1928810" y="2302806"/>
            <a:ext cx="199933" cy="22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DECB85-3F91-DFEA-911C-6AD6F5B03FB2}"/>
              </a:ext>
            </a:extLst>
          </p:cNvPr>
          <p:cNvSpPr/>
          <p:nvPr/>
        </p:nvSpPr>
        <p:spPr bwMode="white">
          <a:xfrm>
            <a:off x="4765967" y="2302806"/>
            <a:ext cx="361785" cy="22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B692CD-DEF9-297D-5BBF-6CB2A580E2BF}"/>
              </a:ext>
            </a:extLst>
          </p:cNvPr>
          <p:cNvSpPr/>
          <p:nvPr/>
        </p:nvSpPr>
        <p:spPr bwMode="white">
          <a:xfrm>
            <a:off x="7755455" y="2312333"/>
            <a:ext cx="209454" cy="21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BCD85F-8616-04A6-A043-0969415B9E1E}"/>
              </a:ext>
            </a:extLst>
          </p:cNvPr>
          <p:cNvSpPr/>
          <p:nvPr/>
        </p:nvSpPr>
        <p:spPr bwMode="white">
          <a:xfrm>
            <a:off x="10611653" y="2302806"/>
            <a:ext cx="352264" cy="22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6D58E3-8BD2-38AD-7B38-AA82DE6D2097}"/>
              </a:ext>
            </a:extLst>
          </p:cNvPr>
          <p:cNvSpPr/>
          <p:nvPr/>
        </p:nvSpPr>
        <p:spPr bwMode="white">
          <a:xfrm>
            <a:off x="2100182" y="2836353"/>
            <a:ext cx="314181" cy="21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72720D9-723C-FA2A-FBB3-57B60A88204C}"/>
              </a:ext>
            </a:extLst>
          </p:cNvPr>
          <p:cNvSpPr/>
          <p:nvPr/>
        </p:nvSpPr>
        <p:spPr bwMode="white">
          <a:xfrm>
            <a:off x="4937339" y="2836353"/>
            <a:ext cx="504595" cy="228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107EE5-0336-13FC-24E9-0372CDDB6EF4}"/>
              </a:ext>
            </a:extLst>
          </p:cNvPr>
          <p:cNvSpPr/>
          <p:nvPr/>
        </p:nvSpPr>
        <p:spPr bwMode="white">
          <a:xfrm>
            <a:off x="7926827" y="2836353"/>
            <a:ext cx="514115" cy="21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E4B3773-7E2F-A2CC-2E42-110320D525FD}"/>
              </a:ext>
            </a:extLst>
          </p:cNvPr>
          <p:cNvSpPr/>
          <p:nvPr/>
        </p:nvSpPr>
        <p:spPr bwMode="white">
          <a:xfrm>
            <a:off x="10611653" y="2836353"/>
            <a:ext cx="342743" cy="21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1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7522B4-66E6-CEDC-F664-A895C4223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0" y="658938"/>
            <a:ext cx="11520000" cy="3628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9C5799-F868-938B-2048-0852A0DA5C3C}"/>
              </a:ext>
            </a:extLst>
          </p:cNvPr>
          <p:cNvSpPr/>
          <p:nvPr/>
        </p:nvSpPr>
        <p:spPr bwMode="white">
          <a:xfrm>
            <a:off x="1800636" y="1373292"/>
            <a:ext cx="618842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BAA9B9-6FAF-5889-8E4D-29817AA3C3CB}"/>
              </a:ext>
            </a:extLst>
          </p:cNvPr>
          <p:cNvSpPr/>
          <p:nvPr/>
        </p:nvSpPr>
        <p:spPr bwMode="white">
          <a:xfrm>
            <a:off x="4475942" y="1373292"/>
            <a:ext cx="580760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8F1852-20FC-4D27-1426-846690ED8BA0}"/>
              </a:ext>
            </a:extLst>
          </p:cNvPr>
          <p:cNvSpPr/>
          <p:nvPr/>
        </p:nvSpPr>
        <p:spPr bwMode="white">
          <a:xfrm>
            <a:off x="7313099" y="1373292"/>
            <a:ext cx="78069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1446C3-E610-CE09-E9D6-B4B74C5F6208}"/>
              </a:ext>
            </a:extLst>
          </p:cNvPr>
          <p:cNvSpPr/>
          <p:nvPr/>
        </p:nvSpPr>
        <p:spPr bwMode="white">
          <a:xfrm>
            <a:off x="10302587" y="1373292"/>
            <a:ext cx="78069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DC0CBFD-9DEB-5EDD-4DD1-ACE60EA49171}"/>
              </a:ext>
            </a:extLst>
          </p:cNvPr>
          <p:cNvSpPr/>
          <p:nvPr/>
        </p:nvSpPr>
        <p:spPr bwMode="white">
          <a:xfrm>
            <a:off x="1003465" y="2141154"/>
            <a:ext cx="1798349" cy="214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21ECDE23-DC3F-79C4-AA67-B97FFDBF6D9B}"/>
              </a:ext>
            </a:extLst>
          </p:cNvPr>
          <p:cNvSpPr/>
          <p:nvPr/>
        </p:nvSpPr>
        <p:spPr bwMode="white">
          <a:xfrm>
            <a:off x="3258353" y="2141153"/>
            <a:ext cx="1798349" cy="214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B93C576A-8C3D-3084-74A4-88C2106C8E42}"/>
              </a:ext>
            </a:extLst>
          </p:cNvPr>
          <p:cNvSpPr/>
          <p:nvPr/>
        </p:nvSpPr>
        <p:spPr bwMode="white">
          <a:xfrm>
            <a:off x="6149896" y="1871519"/>
            <a:ext cx="2009365" cy="250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6BEBA1EA-60FD-1AA2-4505-0B6DC46EC3AB}"/>
              </a:ext>
            </a:extLst>
          </p:cNvPr>
          <p:cNvSpPr/>
          <p:nvPr/>
        </p:nvSpPr>
        <p:spPr bwMode="white">
          <a:xfrm>
            <a:off x="8664221" y="1826164"/>
            <a:ext cx="2009365" cy="250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F3E033-90C6-D232-F33C-50AFBDF44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600323"/>
            <a:ext cx="11520000" cy="3194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69EA8A-0CDC-8A20-B85E-BE0E575364D9}"/>
              </a:ext>
            </a:extLst>
          </p:cNvPr>
          <p:cNvSpPr/>
          <p:nvPr/>
        </p:nvSpPr>
        <p:spPr bwMode="white">
          <a:xfrm>
            <a:off x="1419741" y="1840013"/>
            <a:ext cx="8433505" cy="1354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40996A3-1D47-2085-0710-F2DD50549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3536954"/>
            <a:ext cx="11520000" cy="2374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325B68-58DC-2FF5-B0B5-F1EB4D35B71B}"/>
              </a:ext>
            </a:extLst>
          </p:cNvPr>
          <p:cNvSpPr/>
          <p:nvPr/>
        </p:nvSpPr>
        <p:spPr bwMode="white">
          <a:xfrm>
            <a:off x="1429262" y="4805330"/>
            <a:ext cx="5226842" cy="829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A207DA-D208-9E6A-ECB6-993E6F7C6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465507"/>
            <a:ext cx="11520000" cy="3450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9D180A-3CE7-0832-042F-4444579BD7E9}"/>
              </a:ext>
            </a:extLst>
          </p:cNvPr>
          <p:cNvSpPr/>
          <p:nvPr/>
        </p:nvSpPr>
        <p:spPr bwMode="white">
          <a:xfrm>
            <a:off x="1458570" y="2857853"/>
            <a:ext cx="4760330" cy="82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A4BDEB-2384-40D0-B0F2-86558E87183E}"/>
              </a:ext>
            </a:extLst>
          </p:cNvPr>
          <p:cNvSpPr/>
          <p:nvPr/>
        </p:nvSpPr>
        <p:spPr bwMode="white">
          <a:xfrm>
            <a:off x="6495000" y="2857853"/>
            <a:ext cx="2246876" cy="30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1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2023-07-24T04:10:10Z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