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5FF92DA3-08D7-271A-717C-889F8C3684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7"/>
          <a:stretch/>
        </p:blipFill>
        <p:spPr>
          <a:xfrm>
            <a:off x="2946646" y="2012954"/>
            <a:ext cx="6345600" cy="92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0E387967-C978-19AE-6B17-7EAEEAF832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41"/>
          <a:stretch/>
        </p:blipFill>
        <p:spPr>
          <a:xfrm>
            <a:off x="4117246" y="3261461"/>
            <a:ext cx="4188554" cy="771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B7011A-909B-7336-5748-00C31687D8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6" y="957876"/>
            <a:ext cx="11520000" cy="2516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998B57-95C9-9C37-2B35-71705B993ECA}"/>
              </a:ext>
            </a:extLst>
          </p:cNvPr>
          <p:cNvSpPr/>
          <p:nvPr/>
        </p:nvSpPr>
        <p:spPr bwMode="white">
          <a:xfrm>
            <a:off x="2081140" y="2540347"/>
            <a:ext cx="333223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2D1CBF-53C9-C6BA-8B77-067CBF825298}"/>
              </a:ext>
            </a:extLst>
          </p:cNvPr>
          <p:cNvSpPr/>
          <p:nvPr/>
        </p:nvSpPr>
        <p:spPr bwMode="white">
          <a:xfrm>
            <a:off x="4918297" y="2540347"/>
            <a:ext cx="371305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EEC8DE-89BD-741D-0B37-2E93CF70EDBC}"/>
              </a:ext>
            </a:extLst>
          </p:cNvPr>
          <p:cNvSpPr/>
          <p:nvPr/>
        </p:nvSpPr>
        <p:spPr bwMode="white">
          <a:xfrm>
            <a:off x="7745933" y="2540347"/>
            <a:ext cx="380826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CC8E72D-3DEA-20D7-D5A8-1B20926806CD}"/>
              </a:ext>
            </a:extLst>
          </p:cNvPr>
          <p:cNvSpPr/>
          <p:nvPr/>
        </p:nvSpPr>
        <p:spPr bwMode="white">
          <a:xfrm>
            <a:off x="10611652" y="2540347"/>
            <a:ext cx="504595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AC0138-F997-2EDC-DB36-5B484F05B739}"/>
              </a:ext>
            </a:extLst>
          </p:cNvPr>
          <p:cNvSpPr/>
          <p:nvPr/>
        </p:nvSpPr>
        <p:spPr bwMode="white">
          <a:xfrm>
            <a:off x="2081140" y="3074193"/>
            <a:ext cx="371305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7D2EC43-C211-8077-B280-3204C7847EC6}"/>
              </a:ext>
            </a:extLst>
          </p:cNvPr>
          <p:cNvSpPr/>
          <p:nvPr/>
        </p:nvSpPr>
        <p:spPr bwMode="white">
          <a:xfrm>
            <a:off x="4918297" y="3074193"/>
            <a:ext cx="371305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6753863-6EDB-A9EF-5E90-646A0BE00C71}"/>
              </a:ext>
            </a:extLst>
          </p:cNvPr>
          <p:cNvSpPr/>
          <p:nvPr/>
        </p:nvSpPr>
        <p:spPr bwMode="white">
          <a:xfrm>
            <a:off x="7755454" y="3074193"/>
            <a:ext cx="371305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7F4430B-96A0-F1B8-0F9A-3C067947AB45}"/>
              </a:ext>
            </a:extLst>
          </p:cNvPr>
          <p:cNvSpPr/>
          <p:nvPr/>
        </p:nvSpPr>
        <p:spPr bwMode="white">
          <a:xfrm>
            <a:off x="10611652" y="3074193"/>
            <a:ext cx="504595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7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9F012E-E8CC-BF54-B7BA-94C280230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99615"/>
            <a:ext cx="11520000" cy="3632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760434-8F27-9782-5ADD-B8D46D26F581}"/>
              </a:ext>
            </a:extLst>
          </p:cNvPr>
          <p:cNvSpPr/>
          <p:nvPr/>
        </p:nvSpPr>
        <p:spPr bwMode="white">
          <a:xfrm>
            <a:off x="1919206" y="1514768"/>
            <a:ext cx="618842" cy="22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20C00B-2F43-D878-E750-5B837E6E7454}"/>
              </a:ext>
            </a:extLst>
          </p:cNvPr>
          <p:cNvSpPr/>
          <p:nvPr/>
        </p:nvSpPr>
        <p:spPr bwMode="white">
          <a:xfrm>
            <a:off x="5222876" y="1514768"/>
            <a:ext cx="1570909" cy="22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0DD10C-E0ED-B9C3-0989-46AD4C160847}"/>
              </a:ext>
            </a:extLst>
          </p:cNvPr>
          <p:cNvSpPr/>
          <p:nvPr/>
        </p:nvSpPr>
        <p:spPr bwMode="white">
          <a:xfrm>
            <a:off x="8850247" y="1514768"/>
            <a:ext cx="1409057" cy="22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F4224D6-91EA-18B8-D37D-323FFADBFE18}"/>
              </a:ext>
            </a:extLst>
          </p:cNvPr>
          <p:cNvSpPr/>
          <p:nvPr/>
        </p:nvSpPr>
        <p:spPr bwMode="white">
          <a:xfrm>
            <a:off x="969637" y="2024721"/>
            <a:ext cx="1089982" cy="2154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E8BC2527-9ED1-9DED-C1E2-793351C37847}"/>
              </a:ext>
            </a:extLst>
          </p:cNvPr>
          <p:cNvSpPr/>
          <p:nvPr/>
        </p:nvSpPr>
        <p:spPr bwMode="white">
          <a:xfrm>
            <a:off x="4340455" y="1930935"/>
            <a:ext cx="1145946" cy="25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EF78543B-BAF0-67F6-56D9-9F48FD61194B}"/>
              </a:ext>
            </a:extLst>
          </p:cNvPr>
          <p:cNvSpPr/>
          <p:nvPr/>
        </p:nvSpPr>
        <p:spPr bwMode="white">
          <a:xfrm>
            <a:off x="7695757" y="2140706"/>
            <a:ext cx="1226300" cy="25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4224D6-91EA-18B8-D37D-323FFADBFE18}"/>
              </a:ext>
            </a:extLst>
          </p:cNvPr>
          <p:cNvSpPr/>
          <p:nvPr/>
        </p:nvSpPr>
        <p:spPr bwMode="white">
          <a:xfrm>
            <a:off x="1988597" y="2024721"/>
            <a:ext cx="1452125" cy="2154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8BC2527-9ED1-9DED-C1E2-793351C37847}"/>
              </a:ext>
            </a:extLst>
          </p:cNvPr>
          <p:cNvSpPr/>
          <p:nvPr/>
        </p:nvSpPr>
        <p:spPr bwMode="white">
          <a:xfrm>
            <a:off x="5486401" y="1930935"/>
            <a:ext cx="1488830" cy="25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F78543B-BAF0-67F6-56D9-9F48FD61194B}"/>
              </a:ext>
            </a:extLst>
          </p:cNvPr>
          <p:cNvSpPr/>
          <p:nvPr/>
        </p:nvSpPr>
        <p:spPr bwMode="white">
          <a:xfrm>
            <a:off x="8850247" y="2140706"/>
            <a:ext cx="1524676" cy="257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6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40" grpId="0" animBg="1"/>
      <p:bldP spid="41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84BDC2-D530-C378-6FD7-CF1B922BD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9" y="729277"/>
            <a:ext cx="11520000" cy="4176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63E66C-98E3-F87C-8D50-9C63D1CC1E9B}"/>
              </a:ext>
            </a:extLst>
          </p:cNvPr>
          <p:cNvSpPr/>
          <p:nvPr/>
        </p:nvSpPr>
        <p:spPr bwMode="white">
          <a:xfrm>
            <a:off x="4143639" y="1444501"/>
            <a:ext cx="314181" cy="47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9349E0-C582-C2EE-CCEF-CE3B11E58FE3}"/>
              </a:ext>
            </a:extLst>
          </p:cNvPr>
          <p:cNvSpPr/>
          <p:nvPr/>
        </p:nvSpPr>
        <p:spPr bwMode="white">
          <a:xfrm>
            <a:off x="4153160" y="1549401"/>
            <a:ext cx="295140" cy="47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995084-9955-AFF0-A137-32A436A9FC55}"/>
              </a:ext>
            </a:extLst>
          </p:cNvPr>
          <p:cNvSpPr/>
          <p:nvPr/>
        </p:nvSpPr>
        <p:spPr bwMode="white">
          <a:xfrm>
            <a:off x="8066152" y="1434965"/>
            <a:ext cx="352263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C8430B-E5DE-8BE1-703E-5E5081637C47}"/>
              </a:ext>
            </a:extLst>
          </p:cNvPr>
          <p:cNvSpPr/>
          <p:nvPr/>
        </p:nvSpPr>
        <p:spPr bwMode="white">
          <a:xfrm>
            <a:off x="4124598" y="1654301"/>
            <a:ext cx="352264" cy="47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E86465-D962-56AC-C4FD-4D1BDB72D35F}"/>
              </a:ext>
            </a:extLst>
          </p:cNvPr>
          <p:cNvSpPr/>
          <p:nvPr/>
        </p:nvSpPr>
        <p:spPr bwMode="white">
          <a:xfrm>
            <a:off x="5619342" y="1969000"/>
            <a:ext cx="666446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869A102-3748-059D-1991-267C4C4455C6}"/>
              </a:ext>
            </a:extLst>
          </p:cNvPr>
          <p:cNvSpPr/>
          <p:nvPr/>
        </p:nvSpPr>
        <p:spPr bwMode="white">
          <a:xfrm>
            <a:off x="9884598" y="1978536"/>
            <a:ext cx="514115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5F5D62C-ACB2-EC8B-D299-D20C5C60420D}"/>
              </a:ext>
            </a:extLst>
          </p:cNvPr>
          <p:cNvSpPr/>
          <p:nvPr/>
        </p:nvSpPr>
        <p:spPr bwMode="white">
          <a:xfrm>
            <a:off x="5000499" y="2512571"/>
            <a:ext cx="504595" cy="228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FA22A29-2E4E-ADB4-F605-53C4A0C25243}"/>
              </a:ext>
            </a:extLst>
          </p:cNvPr>
          <p:cNvSpPr/>
          <p:nvPr/>
        </p:nvSpPr>
        <p:spPr bwMode="white">
          <a:xfrm>
            <a:off x="2011010" y="3609248"/>
            <a:ext cx="4167051" cy="119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2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27D9B5-DC99-B019-BAA6-C49C048A9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6" y="617908"/>
            <a:ext cx="11520000" cy="473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407A7D-5468-2431-1ADA-3A500BB2FF8B}"/>
              </a:ext>
            </a:extLst>
          </p:cNvPr>
          <p:cNvSpPr/>
          <p:nvPr/>
        </p:nvSpPr>
        <p:spPr bwMode="white">
          <a:xfrm>
            <a:off x="6064368" y="3315280"/>
            <a:ext cx="4131966" cy="1372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2023-07-24T04:13:15Z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