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1FD4C6B-149A-F902-F513-7087E97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17"/>
          <a:stretch/>
        </p:blipFill>
        <p:spPr>
          <a:xfrm>
            <a:off x="2946646" y="2012954"/>
            <a:ext cx="6345600" cy="925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A9F16FD0-9E28-C969-D73B-D9C5F2456D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17"/>
          <a:stretch/>
        </p:blipFill>
        <p:spPr>
          <a:xfrm>
            <a:off x="2001231" y="3284907"/>
            <a:ext cx="8338523" cy="852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6F6408-6216-E521-F829-14827251A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4" y="518261"/>
            <a:ext cx="11520000" cy="4444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13D18A-425C-D3DF-4AC8-E270F6B6599C}"/>
              </a:ext>
            </a:extLst>
          </p:cNvPr>
          <p:cNvSpPr/>
          <p:nvPr/>
        </p:nvSpPr>
        <p:spPr bwMode="white">
          <a:xfrm>
            <a:off x="1939041" y="2072994"/>
            <a:ext cx="780694" cy="228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55540AF-BCDB-143D-4DF2-D75C4FC5AC74}"/>
              </a:ext>
            </a:extLst>
          </p:cNvPr>
          <p:cNvSpPr/>
          <p:nvPr/>
        </p:nvSpPr>
        <p:spPr bwMode="white">
          <a:xfrm>
            <a:off x="4462017" y="2072994"/>
            <a:ext cx="780694" cy="228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81FD67-CF8E-5921-51D4-0C26DA6E4649}"/>
              </a:ext>
            </a:extLst>
          </p:cNvPr>
          <p:cNvSpPr/>
          <p:nvPr/>
        </p:nvSpPr>
        <p:spPr bwMode="white">
          <a:xfrm>
            <a:off x="6823141" y="2072994"/>
            <a:ext cx="1570908" cy="228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05C8582-F1DD-FECE-CD53-AA489BA708BF}"/>
              </a:ext>
            </a:extLst>
          </p:cNvPr>
          <p:cNvSpPr/>
          <p:nvPr/>
        </p:nvSpPr>
        <p:spPr bwMode="white">
          <a:xfrm>
            <a:off x="9974479" y="2072994"/>
            <a:ext cx="1523305" cy="228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29B4D27F-584C-D25B-EDB5-F248E8E09FAC}"/>
              </a:ext>
            </a:extLst>
          </p:cNvPr>
          <p:cNvSpPr/>
          <p:nvPr/>
        </p:nvSpPr>
        <p:spPr bwMode="white">
          <a:xfrm>
            <a:off x="1158347" y="2465718"/>
            <a:ext cx="1620022" cy="2833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62E96B33-5199-B23E-CB20-45F5997678E8}"/>
              </a:ext>
            </a:extLst>
          </p:cNvPr>
          <p:cNvSpPr/>
          <p:nvPr/>
        </p:nvSpPr>
        <p:spPr bwMode="white">
          <a:xfrm>
            <a:off x="3327116" y="2530195"/>
            <a:ext cx="1620022" cy="2833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43727774-286C-E9DD-E1A5-4AA638C9287A}"/>
              </a:ext>
            </a:extLst>
          </p:cNvPr>
          <p:cNvSpPr/>
          <p:nvPr/>
        </p:nvSpPr>
        <p:spPr bwMode="white">
          <a:xfrm>
            <a:off x="5736209" y="2530195"/>
            <a:ext cx="1620022" cy="2833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D32EA06D-D6E5-9171-43A8-0526B236F8B9}"/>
              </a:ext>
            </a:extLst>
          </p:cNvPr>
          <p:cNvSpPr/>
          <p:nvPr/>
        </p:nvSpPr>
        <p:spPr bwMode="white">
          <a:xfrm>
            <a:off x="8983500" y="2463903"/>
            <a:ext cx="1620022" cy="2833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2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D6425F-F7C7-4994-DA27-4887E7C331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7" y="635492"/>
            <a:ext cx="11520000" cy="4509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E936AF-FE29-D5FF-FE51-A73CB94F63AD}"/>
              </a:ext>
            </a:extLst>
          </p:cNvPr>
          <p:cNvSpPr/>
          <p:nvPr/>
        </p:nvSpPr>
        <p:spPr bwMode="white">
          <a:xfrm>
            <a:off x="4242296" y="2704455"/>
            <a:ext cx="342743" cy="219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2F91CF-F822-3C43-5F98-F398BC10E4E9}"/>
              </a:ext>
            </a:extLst>
          </p:cNvPr>
          <p:cNvSpPr/>
          <p:nvPr/>
        </p:nvSpPr>
        <p:spPr bwMode="white">
          <a:xfrm>
            <a:off x="5403817" y="2704455"/>
            <a:ext cx="304661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B2CCF2-7CEC-9A03-B612-502E9EDE59D1}"/>
              </a:ext>
            </a:extLst>
          </p:cNvPr>
          <p:cNvSpPr/>
          <p:nvPr/>
        </p:nvSpPr>
        <p:spPr bwMode="white">
          <a:xfrm>
            <a:off x="6584379" y="2704455"/>
            <a:ext cx="342743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5A5B28-0C3A-B326-01F4-D000F6FA61F6}"/>
              </a:ext>
            </a:extLst>
          </p:cNvPr>
          <p:cNvSpPr/>
          <p:nvPr/>
        </p:nvSpPr>
        <p:spPr bwMode="white">
          <a:xfrm>
            <a:off x="7745900" y="2704455"/>
            <a:ext cx="333223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BF2798-17F7-C2B1-28D0-54FE79608EB2}"/>
              </a:ext>
            </a:extLst>
          </p:cNvPr>
          <p:cNvSpPr/>
          <p:nvPr/>
        </p:nvSpPr>
        <p:spPr bwMode="white">
          <a:xfrm>
            <a:off x="1528908" y="3953460"/>
            <a:ext cx="4104031" cy="1245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0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427FE1-931E-78E6-D8C4-508C05152A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7" y="571015"/>
            <a:ext cx="11520000" cy="4582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4A3570-2982-46DD-864A-B9FC8B56195E}"/>
              </a:ext>
            </a:extLst>
          </p:cNvPr>
          <p:cNvSpPr/>
          <p:nvPr/>
        </p:nvSpPr>
        <p:spPr bwMode="white">
          <a:xfrm>
            <a:off x="1528907" y="1600008"/>
            <a:ext cx="5698369" cy="838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08C4BC-5EFE-4B78-310E-C0D72CEB91E0}"/>
              </a:ext>
            </a:extLst>
          </p:cNvPr>
          <p:cNvSpPr/>
          <p:nvPr/>
        </p:nvSpPr>
        <p:spPr bwMode="white">
          <a:xfrm>
            <a:off x="1528908" y="3819967"/>
            <a:ext cx="3655933" cy="838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34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18B8A2-017D-1640-CB2F-ADBBDF955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" y="653077"/>
            <a:ext cx="11520000" cy="2053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178E5F-E042-8ED5-527F-484846C7E6F7}"/>
              </a:ext>
            </a:extLst>
          </p:cNvPr>
          <p:cNvSpPr/>
          <p:nvPr/>
        </p:nvSpPr>
        <p:spPr bwMode="white">
          <a:xfrm>
            <a:off x="5598600" y="2363112"/>
            <a:ext cx="342743" cy="286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8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2023-07-24T04:04:07Z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