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FD6E76F1-8CFD-F7E6-9E0F-9D44B788FF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17"/>
          <a:stretch/>
        </p:blipFill>
        <p:spPr>
          <a:xfrm>
            <a:off x="2946646" y="2012954"/>
            <a:ext cx="6345600" cy="9257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66386247-E525-FB88-3DF4-C6012C8F98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84"/>
          <a:stretch/>
        </p:blipFill>
        <p:spPr>
          <a:xfrm>
            <a:off x="2276723" y="3273185"/>
            <a:ext cx="7893046" cy="779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EAE3F4A-843B-D78E-43B7-B1254F21D3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00" y="465507"/>
            <a:ext cx="11520000" cy="42134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6072DCD-A3AC-39EC-3883-9AC9831565FE}"/>
              </a:ext>
            </a:extLst>
          </p:cNvPr>
          <p:cNvSpPr/>
          <p:nvPr/>
        </p:nvSpPr>
        <p:spPr bwMode="white">
          <a:xfrm>
            <a:off x="1845327" y="2095595"/>
            <a:ext cx="1361454" cy="228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DCFFD2E-91E1-B8A1-A4B1-5D3FC0464BF7}"/>
              </a:ext>
            </a:extLst>
          </p:cNvPr>
          <p:cNvSpPr/>
          <p:nvPr/>
        </p:nvSpPr>
        <p:spPr bwMode="white">
          <a:xfrm>
            <a:off x="4987145" y="2095595"/>
            <a:ext cx="1428099" cy="228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AA79376-1567-A17A-D6A4-D6F2B874ACBC}"/>
              </a:ext>
            </a:extLst>
          </p:cNvPr>
          <p:cNvSpPr/>
          <p:nvPr/>
        </p:nvSpPr>
        <p:spPr bwMode="white">
          <a:xfrm>
            <a:off x="8138484" y="2095595"/>
            <a:ext cx="628363" cy="228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F3854C3-7B80-36C6-339A-430FC1B12EEF}"/>
              </a:ext>
            </a:extLst>
          </p:cNvPr>
          <p:cNvSpPr/>
          <p:nvPr/>
        </p:nvSpPr>
        <p:spPr bwMode="white">
          <a:xfrm>
            <a:off x="10509128" y="2095595"/>
            <a:ext cx="618842" cy="228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98D44858-EA41-63C7-40C6-2D1D613D3256}"/>
              </a:ext>
            </a:extLst>
          </p:cNvPr>
          <p:cNvSpPr/>
          <p:nvPr/>
        </p:nvSpPr>
        <p:spPr bwMode="white">
          <a:xfrm>
            <a:off x="807834" y="2623134"/>
            <a:ext cx="1501611" cy="2177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矩形 35">
            <a:extLst>
              <a:ext uri="{FF2B5EF4-FFF2-40B4-BE49-F238E27FC236}">
                <a16:creationId xmlns:a16="http://schemas.microsoft.com/office/drawing/2014/main" id="{35038450-5522-1A24-FEDB-F3EE1778A188}"/>
              </a:ext>
            </a:extLst>
          </p:cNvPr>
          <p:cNvSpPr/>
          <p:nvPr/>
        </p:nvSpPr>
        <p:spPr bwMode="white">
          <a:xfrm>
            <a:off x="3914449" y="2590041"/>
            <a:ext cx="1501611" cy="2177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7" name="矩形 36">
            <a:extLst>
              <a:ext uri="{FF2B5EF4-FFF2-40B4-BE49-F238E27FC236}">
                <a16:creationId xmlns:a16="http://schemas.microsoft.com/office/drawing/2014/main" id="{52B80569-5C5A-31A7-DFD1-CEACF537534A}"/>
              </a:ext>
            </a:extLst>
          </p:cNvPr>
          <p:cNvSpPr/>
          <p:nvPr/>
        </p:nvSpPr>
        <p:spPr bwMode="white">
          <a:xfrm>
            <a:off x="6951054" y="2340267"/>
            <a:ext cx="1501611" cy="2177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8" name="矩形 37">
            <a:extLst>
              <a:ext uri="{FF2B5EF4-FFF2-40B4-BE49-F238E27FC236}">
                <a16:creationId xmlns:a16="http://schemas.microsoft.com/office/drawing/2014/main" id="{4C4441E0-BDE8-6812-2878-704632369041}"/>
              </a:ext>
            </a:extLst>
          </p:cNvPr>
          <p:cNvSpPr/>
          <p:nvPr/>
        </p:nvSpPr>
        <p:spPr bwMode="white">
          <a:xfrm>
            <a:off x="9529827" y="2584523"/>
            <a:ext cx="1501611" cy="2177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929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" grpId="0" animBg="1"/>
      <p:bldP spid="36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83E1AB1-2200-1C91-5D3E-442CDBBB93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554" y="606184"/>
            <a:ext cx="11520000" cy="3519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19B0299-B1E3-C70E-D7DD-309B4252208A}"/>
              </a:ext>
            </a:extLst>
          </p:cNvPr>
          <p:cNvSpPr/>
          <p:nvPr/>
        </p:nvSpPr>
        <p:spPr bwMode="white">
          <a:xfrm>
            <a:off x="4345273" y="2446914"/>
            <a:ext cx="352264" cy="209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1A7E4B1-EB56-6A5F-4F0F-3C4050B95C9E}"/>
              </a:ext>
            </a:extLst>
          </p:cNvPr>
          <p:cNvSpPr/>
          <p:nvPr/>
        </p:nvSpPr>
        <p:spPr bwMode="white">
          <a:xfrm>
            <a:off x="8362992" y="3028699"/>
            <a:ext cx="476033" cy="219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6DDBA3C-ACE0-FA35-6C08-7125C36C5821}"/>
              </a:ext>
            </a:extLst>
          </p:cNvPr>
          <p:cNvSpPr/>
          <p:nvPr/>
        </p:nvSpPr>
        <p:spPr bwMode="white">
          <a:xfrm>
            <a:off x="4345273" y="3610484"/>
            <a:ext cx="352264" cy="209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60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E902ECD-B6BA-E856-591A-413558C3BF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00" y="875816"/>
            <a:ext cx="11520000" cy="29347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78584A3-B39D-89DC-37E3-1DF44456EA9A}"/>
              </a:ext>
            </a:extLst>
          </p:cNvPr>
          <p:cNvSpPr/>
          <p:nvPr/>
        </p:nvSpPr>
        <p:spPr bwMode="white">
          <a:xfrm>
            <a:off x="1540631" y="2162172"/>
            <a:ext cx="7445157" cy="848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F6CCBA79-B29E-A5A2-D415-6422D37335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00" y="2692893"/>
            <a:ext cx="11520000" cy="26709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B8EFE6F-20C7-1EFA-C369-7E81BAB24DA6}"/>
              </a:ext>
            </a:extLst>
          </p:cNvPr>
          <p:cNvSpPr/>
          <p:nvPr/>
        </p:nvSpPr>
        <p:spPr bwMode="white">
          <a:xfrm>
            <a:off x="1531110" y="3847125"/>
            <a:ext cx="7140496" cy="848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22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65EC2A7-9677-15A8-07A3-00A37C4EF6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00" y="524124"/>
            <a:ext cx="11520000" cy="2484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79E1650-6EFF-7919-670A-447AB15E7738}"/>
              </a:ext>
            </a:extLst>
          </p:cNvPr>
          <p:cNvSpPr/>
          <p:nvPr/>
        </p:nvSpPr>
        <p:spPr bwMode="white">
          <a:xfrm>
            <a:off x="1378780" y="2664382"/>
            <a:ext cx="380826" cy="229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0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2023-07-24T04:01:57Z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