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9D054370-D8D9-E4CC-059E-B801A5B09D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17"/>
          <a:stretch/>
        </p:blipFill>
        <p:spPr>
          <a:xfrm>
            <a:off x="2946646" y="2012954"/>
            <a:ext cx="6345600" cy="925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B80A7030-2B99-DBD1-1E3F-685AD8E4CD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75"/>
          <a:stretch/>
        </p:blipFill>
        <p:spPr>
          <a:xfrm>
            <a:off x="2206385" y="3337662"/>
            <a:ext cx="7951662" cy="905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65631F-055E-B931-A46D-3E9B7DDBBD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2" y="711693"/>
            <a:ext cx="11520000" cy="2403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B3C6A58-8AA7-D11B-7CAB-EF54D05848EB}"/>
              </a:ext>
            </a:extLst>
          </p:cNvPr>
          <p:cNvSpPr/>
          <p:nvPr/>
        </p:nvSpPr>
        <p:spPr bwMode="white">
          <a:xfrm>
            <a:off x="1933214" y="2218347"/>
            <a:ext cx="209454" cy="219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D9B2317-9C57-D3CC-2DB4-2D22ECAFF728}"/>
              </a:ext>
            </a:extLst>
          </p:cNvPr>
          <p:cNvSpPr/>
          <p:nvPr/>
        </p:nvSpPr>
        <p:spPr bwMode="white">
          <a:xfrm>
            <a:off x="3970636" y="2218347"/>
            <a:ext cx="361785" cy="228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5A1DA2F-C977-535B-8504-AB594EFAC22F}"/>
              </a:ext>
            </a:extLst>
          </p:cNvPr>
          <p:cNvSpPr/>
          <p:nvPr/>
        </p:nvSpPr>
        <p:spPr bwMode="white">
          <a:xfrm>
            <a:off x="6169908" y="2218347"/>
            <a:ext cx="352264" cy="219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B1AB970-6DD7-527D-5BC7-BEE665FC28B8}"/>
              </a:ext>
            </a:extLst>
          </p:cNvPr>
          <p:cNvSpPr/>
          <p:nvPr/>
        </p:nvSpPr>
        <p:spPr bwMode="white">
          <a:xfrm>
            <a:off x="8340619" y="2218347"/>
            <a:ext cx="361785" cy="228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1236DF6-B5AC-DC70-0326-BE5D98F08898}"/>
              </a:ext>
            </a:extLst>
          </p:cNvPr>
          <p:cNvSpPr/>
          <p:nvPr/>
        </p:nvSpPr>
        <p:spPr bwMode="white">
          <a:xfrm>
            <a:off x="10530371" y="2218347"/>
            <a:ext cx="209454" cy="228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C5A35D4-06BD-FBD3-B38A-575482C68F43}"/>
              </a:ext>
            </a:extLst>
          </p:cNvPr>
          <p:cNvSpPr/>
          <p:nvPr/>
        </p:nvSpPr>
        <p:spPr bwMode="white">
          <a:xfrm>
            <a:off x="2095065" y="2742816"/>
            <a:ext cx="209454" cy="228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73CDE9D-99CB-ADC6-711A-0EC9495CEA3B}"/>
              </a:ext>
            </a:extLst>
          </p:cNvPr>
          <p:cNvSpPr/>
          <p:nvPr/>
        </p:nvSpPr>
        <p:spPr bwMode="white">
          <a:xfrm>
            <a:off x="4142007" y="2742816"/>
            <a:ext cx="504595" cy="228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B012891-2B12-8D3F-5246-714544700123}"/>
              </a:ext>
            </a:extLst>
          </p:cNvPr>
          <p:cNvSpPr/>
          <p:nvPr/>
        </p:nvSpPr>
        <p:spPr bwMode="white">
          <a:xfrm>
            <a:off x="6331760" y="2742816"/>
            <a:ext cx="504595" cy="228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FD1FA5C-B38F-09CA-C223-3EDBEBF52D46}"/>
              </a:ext>
            </a:extLst>
          </p:cNvPr>
          <p:cNvSpPr/>
          <p:nvPr/>
        </p:nvSpPr>
        <p:spPr bwMode="white">
          <a:xfrm>
            <a:off x="8340619" y="2742816"/>
            <a:ext cx="371305" cy="228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5D051F8-E080-71BC-E6D0-8667812C5408}"/>
              </a:ext>
            </a:extLst>
          </p:cNvPr>
          <p:cNvSpPr/>
          <p:nvPr/>
        </p:nvSpPr>
        <p:spPr bwMode="white">
          <a:xfrm>
            <a:off x="10682702" y="2742816"/>
            <a:ext cx="371305" cy="228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32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04B12D-E34E-8CFF-38B6-5F228C2D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647216"/>
            <a:ext cx="11520000" cy="3711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9DC550B-D736-3F67-EFCD-C707E3834B13}"/>
              </a:ext>
            </a:extLst>
          </p:cNvPr>
          <p:cNvSpPr/>
          <p:nvPr/>
        </p:nvSpPr>
        <p:spPr bwMode="white">
          <a:xfrm>
            <a:off x="1796977" y="1410443"/>
            <a:ext cx="618842" cy="228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46E346E-0AE9-BE6A-921C-0319A045A58F}"/>
              </a:ext>
            </a:extLst>
          </p:cNvPr>
          <p:cNvSpPr/>
          <p:nvPr/>
        </p:nvSpPr>
        <p:spPr bwMode="white">
          <a:xfrm>
            <a:off x="4453242" y="1410443"/>
            <a:ext cx="571239" cy="228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4358CB9-3211-6072-32E2-305257839B41}"/>
              </a:ext>
            </a:extLst>
          </p:cNvPr>
          <p:cNvSpPr/>
          <p:nvPr/>
        </p:nvSpPr>
        <p:spPr bwMode="white">
          <a:xfrm>
            <a:off x="7261837" y="1410443"/>
            <a:ext cx="771173" cy="228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5DD3A8F-AEE5-390C-E752-8A8341282E7A}"/>
              </a:ext>
            </a:extLst>
          </p:cNvPr>
          <p:cNvSpPr/>
          <p:nvPr/>
        </p:nvSpPr>
        <p:spPr bwMode="white">
          <a:xfrm>
            <a:off x="10070432" y="1410443"/>
            <a:ext cx="771173" cy="228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1A830982-DE1B-49A5-165A-5D59EFF205CC}"/>
              </a:ext>
            </a:extLst>
          </p:cNvPr>
          <p:cNvSpPr/>
          <p:nvPr/>
        </p:nvSpPr>
        <p:spPr bwMode="white">
          <a:xfrm>
            <a:off x="1178134" y="2160815"/>
            <a:ext cx="1289573" cy="2041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>
            <a:extLst>
              <a:ext uri="{FF2B5EF4-FFF2-40B4-BE49-F238E27FC236}">
                <a16:creationId xmlns:a16="http://schemas.microsoft.com/office/drawing/2014/main" id="{424D972E-1914-2C6C-498B-20FA2FB709EE}"/>
              </a:ext>
            </a:extLst>
          </p:cNvPr>
          <p:cNvSpPr/>
          <p:nvPr/>
        </p:nvSpPr>
        <p:spPr bwMode="white">
          <a:xfrm>
            <a:off x="3449288" y="2012981"/>
            <a:ext cx="1289573" cy="2041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4" name="矩形 43">
            <a:extLst>
              <a:ext uri="{FF2B5EF4-FFF2-40B4-BE49-F238E27FC236}">
                <a16:creationId xmlns:a16="http://schemas.microsoft.com/office/drawing/2014/main" id="{BEBA0301-0BB9-32AC-7CE7-0FC69E4E7166}"/>
              </a:ext>
            </a:extLst>
          </p:cNvPr>
          <p:cNvSpPr/>
          <p:nvPr/>
        </p:nvSpPr>
        <p:spPr bwMode="white">
          <a:xfrm>
            <a:off x="6219057" y="1832568"/>
            <a:ext cx="1500589" cy="2525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5" name="矩形 44">
            <a:extLst>
              <a:ext uri="{FF2B5EF4-FFF2-40B4-BE49-F238E27FC236}">
                <a16:creationId xmlns:a16="http://schemas.microsoft.com/office/drawing/2014/main" id="{73CD4D78-C86B-57F2-5A16-28E0CC64F641}"/>
              </a:ext>
            </a:extLst>
          </p:cNvPr>
          <p:cNvSpPr/>
          <p:nvPr/>
        </p:nvSpPr>
        <p:spPr bwMode="white">
          <a:xfrm>
            <a:off x="8955429" y="1893977"/>
            <a:ext cx="1500589" cy="2525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80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animBg="1"/>
      <p:bldP spid="41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827D1DB-8434-0838-FE57-3535B7AB90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17200"/>
            <a:ext cx="11520000" cy="4339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7632B5F-B426-CD3A-6D8D-7DA1FB2F0BA8}"/>
              </a:ext>
            </a:extLst>
          </p:cNvPr>
          <p:cNvSpPr/>
          <p:nvPr/>
        </p:nvSpPr>
        <p:spPr bwMode="white">
          <a:xfrm>
            <a:off x="1681190" y="1522902"/>
            <a:ext cx="4579438" cy="801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8EB7D05-7DD7-D333-DBE2-C1924E3FA5BC}"/>
              </a:ext>
            </a:extLst>
          </p:cNvPr>
          <p:cNvSpPr/>
          <p:nvPr/>
        </p:nvSpPr>
        <p:spPr bwMode="white">
          <a:xfrm>
            <a:off x="1681190" y="3697230"/>
            <a:ext cx="3170380" cy="820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61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EE9BFD1-C98E-C60C-7C86-6077CC3F5E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87893"/>
            <a:ext cx="11520000" cy="2149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1BE00B5-F97D-F97E-3FDA-FD88CE34578A}"/>
              </a:ext>
            </a:extLst>
          </p:cNvPr>
          <p:cNvSpPr/>
          <p:nvPr/>
        </p:nvSpPr>
        <p:spPr bwMode="white">
          <a:xfrm>
            <a:off x="6555768" y="1771856"/>
            <a:ext cx="3322710" cy="831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8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C87421-A29F-7C90-8B9A-8797B20B0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0" y="699969"/>
            <a:ext cx="11520000" cy="29786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339C23D-8EA0-E3F6-5F0D-B8D9544644C4}"/>
              </a:ext>
            </a:extLst>
          </p:cNvPr>
          <p:cNvSpPr/>
          <p:nvPr/>
        </p:nvSpPr>
        <p:spPr bwMode="white">
          <a:xfrm>
            <a:off x="1429261" y="2781181"/>
            <a:ext cx="5188760" cy="830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5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2023-07-24T04:00:07Z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