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DFBB1435-B77B-C666-7F84-6B6658050D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76"/>
          <a:stretch/>
        </p:blipFill>
        <p:spPr>
          <a:xfrm>
            <a:off x="3308354" y="1948477"/>
            <a:ext cx="4956415" cy="882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E8CDE308-746F-AEB6-EB91-28CCDABEC3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49"/>
          <a:stretch/>
        </p:blipFill>
        <p:spPr>
          <a:xfrm>
            <a:off x="4580308" y="3165414"/>
            <a:ext cx="2805231" cy="861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E9F919-6898-931F-3A7E-B0CAA7C029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33" y="653190"/>
            <a:ext cx="11520000" cy="4463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6496D0B-1895-15CC-9B81-37F19B136152}"/>
              </a:ext>
            </a:extLst>
          </p:cNvPr>
          <p:cNvSpPr/>
          <p:nvPr/>
        </p:nvSpPr>
        <p:spPr bwMode="white">
          <a:xfrm>
            <a:off x="1172321" y="4315876"/>
            <a:ext cx="2227834" cy="810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CF89583-D664-677F-C65D-FD04380587A6}"/>
              </a:ext>
            </a:extLst>
          </p:cNvPr>
          <p:cNvSpPr/>
          <p:nvPr/>
        </p:nvSpPr>
        <p:spPr bwMode="white">
          <a:xfrm>
            <a:off x="4304618" y="4325414"/>
            <a:ext cx="2694347" cy="801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9DDEA5C-EC4E-657D-DEF5-3B4511A2098F}"/>
              </a:ext>
            </a:extLst>
          </p:cNvPr>
          <p:cNvSpPr/>
          <p:nvPr/>
        </p:nvSpPr>
        <p:spPr bwMode="white">
          <a:xfrm>
            <a:off x="7893908" y="4315876"/>
            <a:ext cx="3627371" cy="810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13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82AE47-CB32-237B-B98E-D06404B271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1" y="641354"/>
            <a:ext cx="11520000" cy="3099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60CEB90-65FC-CCC6-27BC-B69B164665D5}"/>
              </a:ext>
            </a:extLst>
          </p:cNvPr>
          <p:cNvSpPr/>
          <p:nvPr/>
        </p:nvSpPr>
        <p:spPr bwMode="white">
          <a:xfrm>
            <a:off x="1495941" y="1909712"/>
            <a:ext cx="5512462" cy="791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552DD5EA-916C-08B2-76E4-6E7235800B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1" y="2927354"/>
            <a:ext cx="11520000" cy="2998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679F018-7764-B5D5-D1DF-AB183060D9CC}"/>
              </a:ext>
            </a:extLst>
          </p:cNvPr>
          <p:cNvSpPr/>
          <p:nvPr/>
        </p:nvSpPr>
        <p:spPr bwMode="white">
          <a:xfrm>
            <a:off x="1495941" y="4149771"/>
            <a:ext cx="7073852" cy="802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85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BCC894-A487-EE4E-2C8E-853EB0DAE8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6" y="1028216"/>
            <a:ext cx="11520000" cy="3212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E98B369-2B13-769A-E39F-633EDC28D863}"/>
              </a:ext>
            </a:extLst>
          </p:cNvPr>
          <p:cNvSpPr/>
          <p:nvPr/>
        </p:nvSpPr>
        <p:spPr bwMode="white">
          <a:xfrm>
            <a:off x="1478356" y="2314952"/>
            <a:ext cx="5036429" cy="800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41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5D1BC5-9BA0-D3F0-1986-B9AD496C7B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7" y="787892"/>
            <a:ext cx="11520000" cy="1779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F3EAC15-C8D8-5D79-BC2D-9F42B9B40AF3}"/>
              </a:ext>
            </a:extLst>
          </p:cNvPr>
          <p:cNvSpPr/>
          <p:nvPr/>
        </p:nvSpPr>
        <p:spPr bwMode="white">
          <a:xfrm>
            <a:off x="9091260" y="1696582"/>
            <a:ext cx="371305" cy="229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2008B09-A85A-4FBB-DE9F-BF265FACC6DA}"/>
              </a:ext>
            </a:extLst>
          </p:cNvPr>
          <p:cNvSpPr/>
          <p:nvPr/>
        </p:nvSpPr>
        <p:spPr bwMode="white">
          <a:xfrm>
            <a:off x="3597839" y="2232230"/>
            <a:ext cx="361785" cy="229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19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2023-07-24T03:30:10Z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