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DF7395-0078-E8ED-E079-2C4FBF3C3D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76"/>
          <a:stretch/>
        </p:blipFill>
        <p:spPr>
          <a:xfrm>
            <a:off x="3308354" y="1948477"/>
            <a:ext cx="4956415" cy="88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C1600431-16FE-7499-1147-288ABF22D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08"/>
          <a:stretch/>
        </p:blipFill>
        <p:spPr>
          <a:xfrm>
            <a:off x="4093800" y="3261462"/>
            <a:ext cx="3743077" cy="817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1985FD-FCED-8C86-54E8-339A3BDFB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1" y="735138"/>
            <a:ext cx="11520000" cy="3142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7DB774-C61A-E043-881D-0A7F82BB6C7E}"/>
              </a:ext>
            </a:extLst>
          </p:cNvPr>
          <p:cNvSpPr/>
          <p:nvPr/>
        </p:nvSpPr>
        <p:spPr bwMode="white">
          <a:xfrm>
            <a:off x="5685067" y="1649228"/>
            <a:ext cx="1275768" cy="304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722924-3F2F-954D-568C-1DD1D8AB025A}"/>
              </a:ext>
            </a:extLst>
          </p:cNvPr>
          <p:cNvSpPr/>
          <p:nvPr/>
        </p:nvSpPr>
        <p:spPr bwMode="white">
          <a:xfrm>
            <a:off x="6151579" y="3458366"/>
            <a:ext cx="666446" cy="304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8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C8927C-192F-62DB-0BAF-A7519491F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653077"/>
            <a:ext cx="11520000" cy="4446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892781-3D27-A305-80D4-AFB4D2477202}"/>
              </a:ext>
            </a:extLst>
          </p:cNvPr>
          <p:cNvSpPr/>
          <p:nvPr/>
        </p:nvSpPr>
        <p:spPr bwMode="white">
          <a:xfrm>
            <a:off x="886619" y="4698393"/>
            <a:ext cx="1980297" cy="305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1E7464-03AA-E20E-6AB8-3D201CEDF28A}"/>
              </a:ext>
            </a:extLst>
          </p:cNvPr>
          <p:cNvSpPr/>
          <p:nvPr/>
        </p:nvSpPr>
        <p:spPr bwMode="white">
          <a:xfrm>
            <a:off x="3209660" y="4698393"/>
            <a:ext cx="1989818" cy="305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4658C1-9CEA-3D61-7DC3-9163543C389A}"/>
              </a:ext>
            </a:extLst>
          </p:cNvPr>
          <p:cNvSpPr/>
          <p:nvPr/>
        </p:nvSpPr>
        <p:spPr bwMode="white">
          <a:xfrm>
            <a:off x="5542223" y="4698393"/>
            <a:ext cx="3173886" cy="305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A69427C-2B2E-070B-B92D-F37C1A17FC8D}"/>
              </a:ext>
            </a:extLst>
          </p:cNvPr>
          <p:cNvSpPr/>
          <p:nvPr/>
        </p:nvSpPr>
        <p:spPr bwMode="white">
          <a:xfrm>
            <a:off x="8823345" y="4698393"/>
            <a:ext cx="3173886" cy="305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F13FE6-3FD8-BD9D-A37D-A5C3EB6E7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0" y="910985"/>
            <a:ext cx="11520000" cy="3308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CAD21A-23DF-6701-8300-C6B660CBDD6E}"/>
              </a:ext>
            </a:extLst>
          </p:cNvPr>
          <p:cNvSpPr/>
          <p:nvPr/>
        </p:nvSpPr>
        <p:spPr bwMode="white">
          <a:xfrm>
            <a:off x="1750328" y="3885508"/>
            <a:ext cx="2932363" cy="295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A886FE-827D-A3BF-4775-195432CBDC9B}"/>
              </a:ext>
            </a:extLst>
          </p:cNvPr>
          <p:cNvSpPr/>
          <p:nvPr/>
        </p:nvSpPr>
        <p:spPr bwMode="white">
          <a:xfrm>
            <a:off x="6548742" y="3885508"/>
            <a:ext cx="3694016" cy="295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00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EFA5C1-8233-6B6D-C88E-8865A8C20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5" y="658938"/>
            <a:ext cx="11520000" cy="373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FFF6AB-8E01-2FC5-1220-E61A7B9F8696}"/>
              </a:ext>
            </a:extLst>
          </p:cNvPr>
          <p:cNvSpPr/>
          <p:nvPr/>
        </p:nvSpPr>
        <p:spPr bwMode="white">
          <a:xfrm>
            <a:off x="3731874" y="4001828"/>
            <a:ext cx="218975" cy="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347FAE-CCEC-4C40-003E-859F8804D80C}"/>
              </a:ext>
            </a:extLst>
          </p:cNvPr>
          <p:cNvSpPr/>
          <p:nvPr/>
        </p:nvSpPr>
        <p:spPr bwMode="white">
          <a:xfrm>
            <a:off x="3731874" y="4058972"/>
            <a:ext cx="218975" cy="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48143C-F92A-E02B-FA00-6249965FF13C}"/>
              </a:ext>
            </a:extLst>
          </p:cNvPr>
          <p:cNvSpPr/>
          <p:nvPr/>
        </p:nvSpPr>
        <p:spPr bwMode="white">
          <a:xfrm>
            <a:off x="9072965" y="4001828"/>
            <a:ext cx="228495" cy="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3A845C6-8C68-6A66-F63D-9CB799E8D07E}"/>
              </a:ext>
            </a:extLst>
          </p:cNvPr>
          <p:cNvSpPr/>
          <p:nvPr/>
        </p:nvSpPr>
        <p:spPr bwMode="white">
          <a:xfrm>
            <a:off x="9072965" y="4058972"/>
            <a:ext cx="228495" cy="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2023-07-24T03:29:23Z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