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61" r:id="rId22"/>
    <p:sldId id="260" r:id="rId23"/>
    <p:sldId id="258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7337E8-9ECD-590A-1300-AE31B529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96552"/>
            <a:ext cx="11520000" cy="424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57A474-F23F-B615-3437-5405B20849BE}"/>
              </a:ext>
            </a:extLst>
          </p:cNvPr>
          <p:cNvSpPr/>
          <p:nvPr/>
        </p:nvSpPr>
        <p:spPr bwMode="white">
          <a:xfrm>
            <a:off x="8183801" y="1111192"/>
            <a:ext cx="456991" cy="44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2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86E227-A9D9-707C-4562-624B5D5B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29277"/>
            <a:ext cx="11520000" cy="4268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0C9A9B-1142-F811-C551-191387E3E3CB}"/>
              </a:ext>
            </a:extLst>
          </p:cNvPr>
          <p:cNvSpPr/>
          <p:nvPr/>
        </p:nvSpPr>
        <p:spPr bwMode="white">
          <a:xfrm>
            <a:off x="6213024" y="3120630"/>
            <a:ext cx="437950" cy="428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0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1C6822-B65B-39F6-941A-97E8699AAE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17554"/>
            <a:ext cx="11520000" cy="4817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A63DD9-01D8-E929-D22F-ECC644C9C597}"/>
              </a:ext>
            </a:extLst>
          </p:cNvPr>
          <p:cNvSpPr/>
          <p:nvPr/>
        </p:nvSpPr>
        <p:spPr bwMode="white">
          <a:xfrm>
            <a:off x="6850909" y="2564621"/>
            <a:ext cx="2941884" cy="164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4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2679DD-EFC1-5BBE-0BEC-F6A3624F04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4" y="600323"/>
            <a:ext cx="11520000" cy="4969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49893C-31C5-37F1-713D-5C4F2E31420F}"/>
              </a:ext>
            </a:extLst>
          </p:cNvPr>
          <p:cNvSpPr/>
          <p:nvPr/>
        </p:nvSpPr>
        <p:spPr bwMode="white">
          <a:xfrm>
            <a:off x="6642664" y="2679793"/>
            <a:ext cx="4131966" cy="610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3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3D0CE8-3D94-FCCA-3BB8-9F26D7A930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69" y="1104416"/>
            <a:ext cx="11520000" cy="3778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2585A9-2048-39CC-B71E-3D997258DEFE}"/>
              </a:ext>
            </a:extLst>
          </p:cNvPr>
          <p:cNvSpPr/>
          <p:nvPr/>
        </p:nvSpPr>
        <p:spPr bwMode="white">
          <a:xfrm>
            <a:off x="6317367" y="2201568"/>
            <a:ext cx="2932363" cy="1669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2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2658AF-04E8-22FC-70F4-BEB719AB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85" y="612046"/>
            <a:ext cx="77728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D5D158-037D-8544-03BF-D16C4022F23F}"/>
              </a:ext>
            </a:extLst>
          </p:cNvPr>
          <p:cNvSpPr/>
          <p:nvPr/>
        </p:nvSpPr>
        <p:spPr bwMode="white">
          <a:xfrm>
            <a:off x="3188130" y="3357046"/>
            <a:ext cx="2107026" cy="85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227207-E31A-B1F7-93EA-EC1F010780B8}"/>
              </a:ext>
            </a:extLst>
          </p:cNvPr>
          <p:cNvSpPr/>
          <p:nvPr/>
        </p:nvSpPr>
        <p:spPr bwMode="white">
          <a:xfrm>
            <a:off x="6817611" y="3357046"/>
            <a:ext cx="1708747" cy="166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620091-4885-D591-853F-844958DCA22C}"/>
              </a:ext>
            </a:extLst>
          </p:cNvPr>
          <p:cNvSpPr/>
          <p:nvPr/>
        </p:nvSpPr>
        <p:spPr bwMode="white">
          <a:xfrm>
            <a:off x="2545743" y="4951331"/>
            <a:ext cx="3616634" cy="42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03305A-5913-92A7-392B-12DD1F45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38" y="447923"/>
            <a:ext cx="77119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E6EE02-37C0-E4D6-68DA-28F8F9DE443C}"/>
              </a:ext>
            </a:extLst>
          </p:cNvPr>
          <p:cNvSpPr/>
          <p:nvPr/>
        </p:nvSpPr>
        <p:spPr bwMode="white">
          <a:xfrm>
            <a:off x="3018999" y="4810978"/>
            <a:ext cx="5275078" cy="1238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8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B8AC84-BCC0-4EEE-2037-6879E136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92" y="318969"/>
            <a:ext cx="91663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F32A71D-7CEF-CC5C-020C-C37B95A59969}"/>
              </a:ext>
            </a:extLst>
          </p:cNvPr>
          <p:cNvSpPr/>
          <p:nvPr/>
        </p:nvSpPr>
        <p:spPr bwMode="white">
          <a:xfrm>
            <a:off x="2361362" y="2986758"/>
            <a:ext cx="5204382" cy="2205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0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4D6647-8100-A32D-140E-B4D6248D39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4" y="377585"/>
            <a:ext cx="74563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C85D23-8554-E7F7-043E-4DCDA7D33F68}"/>
              </a:ext>
            </a:extLst>
          </p:cNvPr>
          <p:cNvSpPr/>
          <p:nvPr/>
        </p:nvSpPr>
        <p:spPr bwMode="white">
          <a:xfrm>
            <a:off x="2777672" y="3498098"/>
            <a:ext cx="6186933" cy="249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6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BF03AA-A788-08D1-9F1D-1298EB4B5D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9" y="483092"/>
            <a:ext cx="87135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0EA4B6-EE81-795A-EB4F-DC75034C6817}"/>
              </a:ext>
            </a:extLst>
          </p:cNvPr>
          <p:cNvSpPr/>
          <p:nvPr/>
        </p:nvSpPr>
        <p:spPr bwMode="white">
          <a:xfrm>
            <a:off x="2476678" y="3366695"/>
            <a:ext cx="7271059" cy="2541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9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8C69E175-7655-E77D-149E-0C180ABC8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76"/>
          <a:stretch/>
        </p:blipFill>
        <p:spPr>
          <a:xfrm>
            <a:off x="3308354" y="1948477"/>
            <a:ext cx="4956415" cy="88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8CDE65-5817-62E4-D5B8-DF4591E4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385" y="3194006"/>
            <a:ext cx="4390476" cy="794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9713C8-3BC6-28B7-4E31-A6D23D4B1B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04" y="494816"/>
            <a:ext cx="80604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A93317-E34A-C3DD-0D35-797AD48780FE}"/>
              </a:ext>
            </a:extLst>
          </p:cNvPr>
          <p:cNvSpPr/>
          <p:nvPr/>
        </p:nvSpPr>
        <p:spPr bwMode="white">
          <a:xfrm>
            <a:off x="2527295" y="3521482"/>
            <a:ext cx="7079766" cy="2328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3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53B14B-16AC-6A76-C0FE-4FC750D959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4" y="295523"/>
            <a:ext cx="8002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7091FC-7B01-8C30-AD3C-F149D6ECEE2E}"/>
              </a:ext>
            </a:extLst>
          </p:cNvPr>
          <p:cNvSpPr/>
          <p:nvPr/>
        </p:nvSpPr>
        <p:spPr bwMode="white">
          <a:xfrm>
            <a:off x="2429357" y="3235109"/>
            <a:ext cx="6954966" cy="238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C3D4AE-2B21-F30D-8E5D-7CC07A4B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62" y="383446"/>
            <a:ext cx="92254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46CF36-F7DA-3603-AA01-D51DB72CD088}"/>
              </a:ext>
            </a:extLst>
          </p:cNvPr>
          <p:cNvSpPr/>
          <p:nvPr/>
        </p:nvSpPr>
        <p:spPr bwMode="white">
          <a:xfrm>
            <a:off x="2256005" y="3641088"/>
            <a:ext cx="5504788" cy="2342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149176-6697-73F0-495A-A03D776B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5" y="436200"/>
            <a:ext cx="95673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F00369-EE7C-FADB-2FB2-5CA80C192195}"/>
              </a:ext>
            </a:extLst>
          </p:cNvPr>
          <p:cNvSpPr/>
          <p:nvPr/>
        </p:nvSpPr>
        <p:spPr bwMode="white">
          <a:xfrm>
            <a:off x="7786412" y="3846309"/>
            <a:ext cx="569297" cy="38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819FC0-5AE0-7264-4D9F-B320C8F3C486}"/>
              </a:ext>
            </a:extLst>
          </p:cNvPr>
          <p:cNvSpPr/>
          <p:nvPr/>
        </p:nvSpPr>
        <p:spPr bwMode="white">
          <a:xfrm>
            <a:off x="5612016" y="5594881"/>
            <a:ext cx="292554" cy="37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654FBE-C690-47BF-2C3F-DEE2104CC7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59" y="430339"/>
            <a:ext cx="90504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A008BB-FE79-EF97-7B03-355A223015A7}"/>
              </a:ext>
            </a:extLst>
          </p:cNvPr>
          <p:cNvSpPr/>
          <p:nvPr/>
        </p:nvSpPr>
        <p:spPr bwMode="white">
          <a:xfrm>
            <a:off x="8452117" y="1507533"/>
            <a:ext cx="546020" cy="35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E8668F-50E4-74C2-2631-D9344D71180C}"/>
              </a:ext>
            </a:extLst>
          </p:cNvPr>
          <p:cNvSpPr/>
          <p:nvPr/>
        </p:nvSpPr>
        <p:spPr bwMode="white">
          <a:xfrm>
            <a:off x="8698949" y="3983585"/>
            <a:ext cx="284230" cy="35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57E5E2-0CAF-4B87-CD7C-1539DECE41EF}"/>
              </a:ext>
            </a:extLst>
          </p:cNvPr>
          <p:cNvSpPr/>
          <p:nvPr/>
        </p:nvSpPr>
        <p:spPr bwMode="white">
          <a:xfrm>
            <a:off x="5572418" y="4806442"/>
            <a:ext cx="284230" cy="35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B56348-BAB2-10B8-760D-10040177702C}"/>
              </a:ext>
            </a:extLst>
          </p:cNvPr>
          <p:cNvSpPr/>
          <p:nvPr/>
        </p:nvSpPr>
        <p:spPr bwMode="white">
          <a:xfrm>
            <a:off x="3029307" y="5629300"/>
            <a:ext cx="508622" cy="36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1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E245D8-28AF-AD8D-4E7B-B240438C2B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4" y="717554"/>
            <a:ext cx="11520000" cy="5267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5D929D-ECBD-1A8A-3A1D-89F0878512C9}"/>
              </a:ext>
            </a:extLst>
          </p:cNvPr>
          <p:cNvSpPr/>
          <p:nvPr/>
        </p:nvSpPr>
        <p:spPr bwMode="white">
          <a:xfrm>
            <a:off x="2281889" y="3155807"/>
            <a:ext cx="971107" cy="4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8584DE-8346-A2AA-126E-56306DE89B78}"/>
              </a:ext>
            </a:extLst>
          </p:cNvPr>
          <p:cNvSpPr/>
          <p:nvPr/>
        </p:nvSpPr>
        <p:spPr bwMode="white">
          <a:xfrm>
            <a:off x="5833096" y="5260705"/>
            <a:ext cx="361785" cy="45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5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DD0770-BDA9-5C83-17C8-9443D63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31" y="477231"/>
            <a:ext cx="78036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7B7939-0414-101B-4EFE-7528F558070B}"/>
              </a:ext>
            </a:extLst>
          </p:cNvPr>
          <p:cNvSpPr/>
          <p:nvPr/>
        </p:nvSpPr>
        <p:spPr bwMode="white">
          <a:xfrm>
            <a:off x="8723814" y="2954095"/>
            <a:ext cx="251523" cy="2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D94223-17C4-D73C-BCA9-C6CEB141B816}"/>
              </a:ext>
            </a:extLst>
          </p:cNvPr>
          <p:cNvSpPr/>
          <p:nvPr/>
        </p:nvSpPr>
        <p:spPr bwMode="white">
          <a:xfrm>
            <a:off x="8717365" y="5798619"/>
            <a:ext cx="257973" cy="23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6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700521-94E1-F17D-A6F5-67D6BCFB3D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" y="676523"/>
            <a:ext cx="11520000" cy="4297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09A24D-BD27-5E76-F112-DDDFE4CBB6AB}"/>
              </a:ext>
            </a:extLst>
          </p:cNvPr>
          <p:cNvSpPr/>
          <p:nvPr/>
        </p:nvSpPr>
        <p:spPr bwMode="white">
          <a:xfrm>
            <a:off x="9793623" y="2029735"/>
            <a:ext cx="571239" cy="590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0A59FB-F51E-52AD-0041-7E518EF57A40}"/>
              </a:ext>
            </a:extLst>
          </p:cNvPr>
          <p:cNvSpPr/>
          <p:nvPr/>
        </p:nvSpPr>
        <p:spPr bwMode="white">
          <a:xfrm>
            <a:off x="9793623" y="4126261"/>
            <a:ext cx="571239" cy="590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1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70A635-083C-61FA-169E-A488C9C44D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71016"/>
            <a:ext cx="11520000" cy="5324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E7F76E-7012-AD83-1FC3-8CF2C5A5F5FC}"/>
              </a:ext>
            </a:extLst>
          </p:cNvPr>
          <p:cNvSpPr/>
          <p:nvPr/>
        </p:nvSpPr>
        <p:spPr bwMode="white">
          <a:xfrm>
            <a:off x="8400000" y="4181160"/>
            <a:ext cx="437950" cy="42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F45802-EDB8-0A9F-1D58-E0491C81F6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9" y="442062"/>
            <a:ext cx="11520000" cy="5620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1217F9-BB16-5528-F8EA-8A5953200980}"/>
              </a:ext>
            </a:extLst>
          </p:cNvPr>
          <p:cNvSpPr/>
          <p:nvPr/>
        </p:nvSpPr>
        <p:spPr bwMode="white">
          <a:xfrm>
            <a:off x="5831674" y="1880539"/>
            <a:ext cx="456991" cy="44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