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BDCCAC-6639-2188-5951-98C10682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3"/>
          <a:stretch/>
        </p:blipFill>
        <p:spPr>
          <a:xfrm>
            <a:off x="4239115" y="2007092"/>
            <a:ext cx="3713769" cy="89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F1098DA-587B-B190-9161-51CE61F9B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7"/>
          <a:stretch/>
        </p:blipFill>
        <p:spPr>
          <a:xfrm>
            <a:off x="4093800" y="3161816"/>
            <a:ext cx="3748938" cy="89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2E2B51-6FFB-9767-6D20-91AF1F57A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664800"/>
            <a:ext cx="11520000" cy="339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DAA473-FCFC-32E0-D144-004AF043C0E1}"/>
              </a:ext>
            </a:extLst>
          </p:cNvPr>
          <p:cNvSpPr/>
          <p:nvPr/>
        </p:nvSpPr>
        <p:spPr bwMode="white">
          <a:xfrm>
            <a:off x="9420825" y="2876123"/>
            <a:ext cx="580760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E0000A-221D-DAEA-8047-1B2DAD4A1C78}"/>
              </a:ext>
            </a:extLst>
          </p:cNvPr>
          <p:cNvSpPr/>
          <p:nvPr/>
        </p:nvSpPr>
        <p:spPr bwMode="white">
          <a:xfrm>
            <a:off x="9401783" y="3200196"/>
            <a:ext cx="314181" cy="27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4DDA94-F676-7753-5713-7BFFC63C5800}"/>
              </a:ext>
            </a:extLst>
          </p:cNvPr>
          <p:cNvSpPr/>
          <p:nvPr/>
        </p:nvSpPr>
        <p:spPr bwMode="white">
          <a:xfrm>
            <a:off x="1290180" y="3514738"/>
            <a:ext cx="209454" cy="228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520F39-814F-A418-C931-E8BE0166100E}"/>
              </a:ext>
            </a:extLst>
          </p:cNvPr>
          <p:cNvSpPr/>
          <p:nvPr/>
        </p:nvSpPr>
        <p:spPr bwMode="white">
          <a:xfrm>
            <a:off x="3061023" y="3505206"/>
            <a:ext cx="371305" cy="238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317135-A002-BFF4-23FB-F7E20B7C52DB}"/>
              </a:ext>
            </a:extLst>
          </p:cNvPr>
          <p:cNvSpPr/>
          <p:nvPr/>
        </p:nvSpPr>
        <p:spPr bwMode="white">
          <a:xfrm>
            <a:off x="4993717" y="3514738"/>
            <a:ext cx="152330" cy="219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2FBF52-6935-C4E9-D0AE-4ED898915384}"/>
              </a:ext>
            </a:extLst>
          </p:cNvPr>
          <p:cNvSpPr/>
          <p:nvPr/>
        </p:nvSpPr>
        <p:spPr bwMode="white">
          <a:xfrm>
            <a:off x="8249783" y="3543332"/>
            <a:ext cx="580760" cy="257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2F3265-ADC8-32BA-D523-31FA09B3E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735138"/>
            <a:ext cx="11520000" cy="239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EFC6E8-EC86-E1A7-6677-D9DB64256B68}"/>
              </a:ext>
            </a:extLst>
          </p:cNvPr>
          <p:cNvSpPr/>
          <p:nvPr/>
        </p:nvSpPr>
        <p:spPr bwMode="white">
          <a:xfrm>
            <a:off x="10933084" y="1373928"/>
            <a:ext cx="314180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106274-B9BD-FC78-4209-D404ABF51D0B}"/>
              </a:ext>
            </a:extLst>
          </p:cNvPr>
          <p:cNvSpPr/>
          <p:nvPr/>
        </p:nvSpPr>
        <p:spPr bwMode="white">
          <a:xfrm>
            <a:off x="11009249" y="1888775"/>
            <a:ext cx="209454" cy="1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65B230-659F-1749-3D0E-A494DD84EF61}"/>
              </a:ext>
            </a:extLst>
          </p:cNvPr>
          <p:cNvSpPr/>
          <p:nvPr/>
        </p:nvSpPr>
        <p:spPr bwMode="white">
          <a:xfrm>
            <a:off x="10999729" y="2365485"/>
            <a:ext cx="218975" cy="1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0BD31A-46F4-C92C-4916-90813FDD1E69}"/>
              </a:ext>
            </a:extLst>
          </p:cNvPr>
          <p:cNvSpPr/>
          <p:nvPr/>
        </p:nvSpPr>
        <p:spPr bwMode="white">
          <a:xfrm>
            <a:off x="10999729" y="2842194"/>
            <a:ext cx="228496" cy="1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42F7D4E-89C7-CC87-4E4E-AC96C1EC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3242631"/>
            <a:ext cx="11520000" cy="158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8851FD-4413-9FEE-2E32-4727DFFD3436}"/>
              </a:ext>
            </a:extLst>
          </p:cNvPr>
          <p:cNvSpPr/>
          <p:nvPr/>
        </p:nvSpPr>
        <p:spPr bwMode="white">
          <a:xfrm>
            <a:off x="4268621" y="3931094"/>
            <a:ext cx="666446" cy="30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8BB931-4E5F-8C26-757C-D350FC38B395}"/>
              </a:ext>
            </a:extLst>
          </p:cNvPr>
          <p:cNvSpPr/>
          <p:nvPr/>
        </p:nvSpPr>
        <p:spPr bwMode="white">
          <a:xfrm>
            <a:off x="9771563" y="3931094"/>
            <a:ext cx="666446" cy="30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F9F10A-7D24-E133-A221-FC0089990087}"/>
              </a:ext>
            </a:extLst>
          </p:cNvPr>
          <p:cNvSpPr/>
          <p:nvPr/>
        </p:nvSpPr>
        <p:spPr bwMode="white">
          <a:xfrm>
            <a:off x="4116291" y="4409193"/>
            <a:ext cx="666446" cy="30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9DA8B18-3544-377B-53D4-A62A55C75FFD}"/>
              </a:ext>
            </a:extLst>
          </p:cNvPr>
          <p:cNvSpPr/>
          <p:nvPr/>
        </p:nvSpPr>
        <p:spPr bwMode="white">
          <a:xfrm>
            <a:off x="10085745" y="4409193"/>
            <a:ext cx="666446" cy="30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2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1A906E-7802-7157-80FF-5463A1AC3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670662"/>
            <a:ext cx="11520000" cy="162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44252D-6674-FBF5-BB03-7360C63D89FD}"/>
              </a:ext>
            </a:extLst>
          </p:cNvPr>
          <p:cNvSpPr/>
          <p:nvPr/>
        </p:nvSpPr>
        <p:spPr bwMode="white">
          <a:xfrm>
            <a:off x="1525248" y="1273898"/>
            <a:ext cx="3027570" cy="78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2249576-D633-1096-423C-83F1B0F7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2341201"/>
            <a:ext cx="11520000" cy="2510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83E96E-D372-F553-627E-A45FBCD270EC}"/>
              </a:ext>
            </a:extLst>
          </p:cNvPr>
          <p:cNvSpPr/>
          <p:nvPr/>
        </p:nvSpPr>
        <p:spPr bwMode="white">
          <a:xfrm>
            <a:off x="1534769" y="3773050"/>
            <a:ext cx="3960595" cy="782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F3A7FF-EB8F-43A6-1A4D-23EEDEEC4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58939"/>
            <a:ext cx="11520000" cy="255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79B8F2-1CB1-8EED-3867-A44C273598B1}"/>
              </a:ext>
            </a:extLst>
          </p:cNvPr>
          <p:cNvSpPr/>
          <p:nvPr/>
        </p:nvSpPr>
        <p:spPr bwMode="white">
          <a:xfrm>
            <a:off x="1612793" y="2258642"/>
            <a:ext cx="5502942" cy="198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