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0923274-1037-7412-0419-A1B63A7B6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3"/>
          <a:stretch/>
        </p:blipFill>
        <p:spPr>
          <a:xfrm>
            <a:off x="4239115" y="2007092"/>
            <a:ext cx="3713769" cy="89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50A8DE5-3184-7B9F-94E1-768F506A7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6"/>
          <a:stretch/>
        </p:blipFill>
        <p:spPr>
          <a:xfrm>
            <a:off x="4083783" y="3132507"/>
            <a:ext cx="4024431" cy="951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39001D-3592-2045-0A7B-176DE6B53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594461"/>
            <a:ext cx="11520000" cy="4308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777E5E-9C85-C9DD-8E60-0D187DC761A0}"/>
              </a:ext>
            </a:extLst>
          </p:cNvPr>
          <p:cNvSpPr/>
          <p:nvPr/>
        </p:nvSpPr>
        <p:spPr bwMode="white">
          <a:xfrm>
            <a:off x="3561925" y="2062353"/>
            <a:ext cx="352264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E90E22-3A74-B1E8-F688-7733CE129CDF}"/>
              </a:ext>
            </a:extLst>
          </p:cNvPr>
          <p:cNvSpPr/>
          <p:nvPr/>
        </p:nvSpPr>
        <p:spPr bwMode="white">
          <a:xfrm>
            <a:off x="6932239" y="2052821"/>
            <a:ext cx="675966" cy="305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2D7182-3111-1ADC-9998-552F649AEC35}"/>
              </a:ext>
            </a:extLst>
          </p:cNvPr>
          <p:cNvSpPr/>
          <p:nvPr/>
        </p:nvSpPr>
        <p:spPr bwMode="white">
          <a:xfrm>
            <a:off x="8541231" y="2567536"/>
            <a:ext cx="1171041" cy="29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D9F904-04B5-16C4-237E-B1F0C31FDAC1}"/>
              </a:ext>
            </a:extLst>
          </p:cNvPr>
          <p:cNvSpPr/>
          <p:nvPr/>
        </p:nvSpPr>
        <p:spPr bwMode="white">
          <a:xfrm>
            <a:off x="1581627" y="3101315"/>
            <a:ext cx="790214" cy="285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6FBEEE6-E0A5-9DA5-2099-DFE29EDA258F}"/>
              </a:ext>
            </a:extLst>
          </p:cNvPr>
          <p:cNvSpPr/>
          <p:nvPr/>
        </p:nvSpPr>
        <p:spPr bwMode="white">
          <a:xfrm>
            <a:off x="3961792" y="4111682"/>
            <a:ext cx="666446" cy="228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CA8E5FF-A328-048B-A581-1B7FF11E22B5}"/>
              </a:ext>
            </a:extLst>
          </p:cNvPr>
          <p:cNvSpPr/>
          <p:nvPr/>
        </p:nvSpPr>
        <p:spPr bwMode="white">
          <a:xfrm>
            <a:off x="9283842" y="4111682"/>
            <a:ext cx="209454" cy="21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D80D820-5679-668F-8678-43CEBEBB4173}"/>
              </a:ext>
            </a:extLst>
          </p:cNvPr>
          <p:cNvSpPr/>
          <p:nvPr/>
        </p:nvSpPr>
        <p:spPr bwMode="white">
          <a:xfrm>
            <a:off x="3942751" y="4607334"/>
            <a:ext cx="523636" cy="228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8E2DAB5-38E7-53AB-BA9C-03A194A2EE6E}"/>
              </a:ext>
            </a:extLst>
          </p:cNvPr>
          <p:cNvSpPr/>
          <p:nvPr/>
        </p:nvSpPr>
        <p:spPr bwMode="white">
          <a:xfrm>
            <a:off x="9302883" y="4607334"/>
            <a:ext cx="152330" cy="228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B26091-CDE9-6B1E-275D-BA01881F3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1" y="758584"/>
            <a:ext cx="11520000" cy="361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4D42F9-719F-6039-0211-03AE4737FEEA}"/>
              </a:ext>
            </a:extLst>
          </p:cNvPr>
          <p:cNvSpPr/>
          <p:nvPr/>
        </p:nvSpPr>
        <p:spPr bwMode="white">
          <a:xfrm>
            <a:off x="3743060" y="1549579"/>
            <a:ext cx="247537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BBA948-E69B-ADED-F46B-D2E3F502185D}"/>
              </a:ext>
            </a:extLst>
          </p:cNvPr>
          <p:cNvSpPr/>
          <p:nvPr/>
        </p:nvSpPr>
        <p:spPr bwMode="white">
          <a:xfrm>
            <a:off x="5942333" y="2550236"/>
            <a:ext cx="257057" cy="22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00FA28-FBF2-C9EB-701A-23E21A6A59E1}"/>
              </a:ext>
            </a:extLst>
          </p:cNvPr>
          <p:cNvSpPr/>
          <p:nvPr/>
        </p:nvSpPr>
        <p:spPr bwMode="white">
          <a:xfrm>
            <a:off x="4761771" y="3560423"/>
            <a:ext cx="257057" cy="22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8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EF7CD9-83D0-2766-A62F-A66B1D0BA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4" y="799616"/>
            <a:ext cx="11520000" cy="4328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E26C4E-08E4-4BE3-05BA-85C84972E96B}"/>
              </a:ext>
            </a:extLst>
          </p:cNvPr>
          <p:cNvSpPr/>
          <p:nvPr/>
        </p:nvSpPr>
        <p:spPr bwMode="white">
          <a:xfrm>
            <a:off x="1583968" y="2048618"/>
            <a:ext cx="5064991" cy="800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50BDF5-6432-98D6-08CA-9D3FC06B3B26}"/>
              </a:ext>
            </a:extLst>
          </p:cNvPr>
          <p:cNvSpPr/>
          <p:nvPr/>
        </p:nvSpPr>
        <p:spPr bwMode="white">
          <a:xfrm>
            <a:off x="1583968" y="4060370"/>
            <a:ext cx="6635901" cy="800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0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34095F-5611-27A9-113C-28760FDC0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6" y="653077"/>
            <a:ext cx="11520000" cy="2818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3119D8-1FDE-6B84-C4A6-248BEBD332C1}"/>
              </a:ext>
            </a:extLst>
          </p:cNvPr>
          <p:cNvSpPr/>
          <p:nvPr/>
        </p:nvSpPr>
        <p:spPr bwMode="white">
          <a:xfrm>
            <a:off x="1799025" y="2340144"/>
            <a:ext cx="6090606" cy="1381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2023-07-24T03:11:43Z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