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A31427E-7B81-CC67-FBF1-204EBB4FA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AF55A2F-DCBB-9852-7C64-567991757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89"/>
          <a:stretch/>
        </p:blipFill>
        <p:spPr>
          <a:xfrm>
            <a:off x="4041046" y="3355246"/>
            <a:ext cx="4206138" cy="802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0E7678-3062-99CA-D187-787D51123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717554"/>
            <a:ext cx="11520000" cy="314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CDA87D-08D9-2573-6EEF-302E5DDD816B}"/>
              </a:ext>
            </a:extLst>
          </p:cNvPr>
          <p:cNvSpPr/>
          <p:nvPr/>
        </p:nvSpPr>
        <p:spPr bwMode="white">
          <a:xfrm>
            <a:off x="2047428" y="2376505"/>
            <a:ext cx="533157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B86BD6-0EC8-0B63-0C2D-8BDB9453D9BB}"/>
              </a:ext>
            </a:extLst>
          </p:cNvPr>
          <p:cNvSpPr/>
          <p:nvPr/>
        </p:nvSpPr>
        <p:spPr bwMode="white">
          <a:xfrm>
            <a:off x="4741775" y="2376505"/>
            <a:ext cx="695008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338432-1284-71E8-7F29-B36A42D3876A}"/>
              </a:ext>
            </a:extLst>
          </p:cNvPr>
          <p:cNvSpPr/>
          <p:nvPr/>
        </p:nvSpPr>
        <p:spPr bwMode="white">
          <a:xfrm>
            <a:off x="7626536" y="2376505"/>
            <a:ext cx="675965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D88B0D-2A6C-665C-9CB5-B65489E07A85}"/>
              </a:ext>
            </a:extLst>
          </p:cNvPr>
          <p:cNvSpPr/>
          <p:nvPr/>
        </p:nvSpPr>
        <p:spPr bwMode="white">
          <a:xfrm>
            <a:off x="10463693" y="2376505"/>
            <a:ext cx="704528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03B383-C4E2-CC4B-FE10-075355791A6D}"/>
              </a:ext>
            </a:extLst>
          </p:cNvPr>
          <p:cNvSpPr/>
          <p:nvPr/>
        </p:nvSpPr>
        <p:spPr bwMode="white">
          <a:xfrm>
            <a:off x="2037908" y="2948557"/>
            <a:ext cx="542677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7C203D-4148-7DF9-5AF7-E45657D17CA2}"/>
              </a:ext>
            </a:extLst>
          </p:cNvPr>
          <p:cNvSpPr/>
          <p:nvPr/>
        </p:nvSpPr>
        <p:spPr bwMode="white">
          <a:xfrm>
            <a:off x="4589445" y="2948557"/>
            <a:ext cx="533157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D8B085-2515-3C02-D258-4632D55099FA}"/>
              </a:ext>
            </a:extLst>
          </p:cNvPr>
          <p:cNvSpPr/>
          <p:nvPr/>
        </p:nvSpPr>
        <p:spPr bwMode="white">
          <a:xfrm>
            <a:off x="7607494" y="2948557"/>
            <a:ext cx="533158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E8ADA0-C136-0198-E9FA-F2BD333FE9B5}"/>
              </a:ext>
            </a:extLst>
          </p:cNvPr>
          <p:cNvSpPr/>
          <p:nvPr/>
        </p:nvSpPr>
        <p:spPr bwMode="white">
          <a:xfrm>
            <a:off x="10473213" y="2948557"/>
            <a:ext cx="695008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6B807B4-0DBE-D666-F385-23E13B7FC108}"/>
              </a:ext>
            </a:extLst>
          </p:cNvPr>
          <p:cNvSpPr/>
          <p:nvPr/>
        </p:nvSpPr>
        <p:spPr bwMode="white">
          <a:xfrm>
            <a:off x="2199759" y="3501541"/>
            <a:ext cx="695008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DDD95B2-9973-1772-020D-92C9D49CB0AA}"/>
              </a:ext>
            </a:extLst>
          </p:cNvPr>
          <p:cNvSpPr/>
          <p:nvPr/>
        </p:nvSpPr>
        <p:spPr bwMode="white">
          <a:xfrm>
            <a:off x="4579924" y="3501541"/>
            <a:ext cx="542677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AAD9CE1-5982-AB27-9B3D-A104932EAE61}"/>
              </a:ext>
            </a:extLst>
          </p:cNvPr>
          <p:cNvSpPr/>
          <p:nvPr/>
        </p:nvSpPr>
        <p:spPr bwMode="white">
          <a:xfrm>
            <a:off x="7607494" y="3501541"/>
            <a:ext cx="695008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03ED6B9-FF51-8AD9-0FFF-A7C098C6EC59}"/>
              </a:ext>
            </a:extLst>
          </p:cNvPr>
          <p:cNvSpPr/>
          <p:nvPr/>
        </p:nvSpPr>
        <p:spPr bwMode="white">
          <a:xfrm>
            <a:off x="10492255" y="3501541"/>
            <a:ext cx="675966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C3DAF0-0B33-DD93-1A47-4B2D901E4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647215"/>
            <a:ext cx="11520000" cy="4272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60BA25-D367-E2F2-7682-93F33345568D}"/>
              </a:ext>
            </a:extLst>
          </p:cNvPr>
          <p:cNvSpPr/>
          <p:nvPr/>
        </p:nvSpPr>
        <p:spPr bwMode="white">
          <a:xfrm>
            <a:off x="7636022" y="1486532"/>
            <a:ext cx="228495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717234-9D5A-85BF-C8CA-8666856CCFA1}"/>
              </a:ext>
            </a:extLst>
          </p:cNvPr>
          <p:cNvSpPr/>
          <p:nvPr/>
        </p:nvSpPr>
        <p:spPr bwMode="white">
          <a:xfrm>
            <a:off x="10206600" y="1486532"/>
            <a:ext cx="352264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617C5C-1905-919E-D575-5D715E56C155}"/>
              </a:ext>
            </a:extLst>
          </p:cNvPr>
          <p:cNvSpPr/>
          <p:nvPr/>
        </p:nvSpPr>
        <p:spPr bwMode="white">
          <a:xfrm>
            <a:off x="9549675" y="2049256"/>
            <a:ext cx="218975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50B125-4E1F-F71F-6214-40F181D17D98}"/>
              </a:ext>
            </a:extLst>
          </p:cNvPr>
          <p:cNvSpPr/>
          <p:nvPr/>
        </p:nvSpPr>
        <p:spPr bwMode="white">
          <a:xfrm>
            <a:off x="7521774" y="2669206"/>
            <a:ext cx="352264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4DF55E-0B28-A408-7614-6B6175593173}"/>
              </a:ext>
            </a:extLst>
          </p:cNvPr>
          <p:cNvSpPr/>
          <p:nvPr/>
        </p:nvSpPr>
        <p:spPr bwMode="white">
          <a:xfrm>
            <a:off x="8064452" y="2678745"/>
            <a:ext cx="228495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164ECB-5FC4-23F1-A6D6-2414D53188C3}"/>
              </a:ext>
            </a:extLst>
          </p:cNvPr>
          <p:cNvSpPr/>
          <p:nvPr/>
        </p:nvSpPr>
        <p:spPr bwMode="white">
          <a:xfrm>
            <a:off x="8540484" y="2678744"/>
            <a:ext cx="228495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0306CD-E6C4-B198-DE21-BC0D8A3A84F2}"/>
              </a:ext>
            </a:extLst>
          </p:cNvPr>
          <p:cNvSpPr/>
          <p:nvPr/>
        </p:nvSpPr>
        <p:spPr bwMode="white">
          <a:xfrm>
            <a:off x="9349741" y="2669206"/>
            <a:ext cx="209453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E88DED-A853-4D96-1D48-A0520A535B37}"/>
              </a:ext>
            </a:extLst>
          </p:cNvPr>
          <p:cNvSpPr/>
          <p:nvPr/>
        </p:nvSpPr>
        <p:spPr bwMode="white">
          <a:xfrm>
            <a:off x="7854997" y="3680202"/>
            <a:ext cx="352264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4E85C4F-1F3E-1512-5D23-7FCC7CBB12CF}"/>
              </a:ext>
            </a:extLst>
          </p:cNvPr>
          <p:cNvSpPr/>
          <p:nvPr/>
        </p:nvSpPr>
        <p:spPr bwMode="white">
          <a:xfrm>
            <a:off x="7502732" y="4242926"/>
            <a:ext cx="209454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66ABE4D-3939-6843-34C8-7E4D688D26AF}"/>
              </a:ext>
            </a:extLst>
          </p:cNvPr>
          <p:cNvSpPr/>
          <p:nvPr/>
        </p:nvSpPr>
        <p:spPr bwMode="white">
          <a:xfrm>
            <a:off x="10187559" y="4233388"/>
            <a:ext cx="476033" cy="238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4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30E745-AE52-82F2-E6FC-2AB587AA8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2384"/>
            <a:ext cx="11520000" cy="4285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80F95A-E49E-4F8A-0110-F21BFAFF0AD6}"/>
              </a:ext>
            </a:extLst>
          </p:cNvPr>
          <p:cNvSpPr/>
          <p:nvPr/>
        </p:nvSpPr>
        <p:spPr bwMode="white">
          <a:xfrm>
            <a:off x="1397752" y="1577510"/>
            <a:ext cx="4170049" cy="83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31F66F-673E-C9D9-D78E-5258083DBD3D}"/>
              </a:ext>
            </a:extLst>
          </p:cNvPr>
          <p:cNvSpPr/>
          <p:nvPr/>
        </p:nvSpPr>
        <p:spPr bwMode="white">
          <a:xfrm>
            <a:off x="1397752" y="3872460"/>
            <a:ext cx="3056132" cy="87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B22920-A718-9FCA-A80D-E201FA07A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65267A-A839-9D66-0689-C0BCD2654D9C}"/>
              </a:ext>
            </a:extLst>
          </p:cNvPr>
          <p:cNvSpPr/>
          <p:nvPr/>
        </p:nvSpPr>
        <p:spPr bwMode="white">
          <a:xfrm>
            <a:off x="1407272" y="3001027"/>
            <a:ext cx="4322380" cy="86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