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50981F71-6C63-98E0-3B7A-A01AF26D52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08"/>
          <a:stretch/>
        </p:blipFill>
        <p:spPr>
          <a:xfrm>
            <a:off x="3060945" y="1989508"/>
            <a:ext cx="6070108" cy="966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DAF55DF4-B2B3-705A-015E-CEF6050A26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41"/>
          <a:stretch/>
        </p:blipFill>
        <p:spPr>
          <a:xfrm>
            <a:off x="3917954" y="3255600"/>
            <a:ext cx="4188554" cy="761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CE06A80-4122-C6A5-2CD9-C9D193815E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8" y="787892"/>
            <a:ext cx="11520000" cy="2437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B670910-9D95-22F2-D5BB-FEF2FAED85EA}"/>
              </a:ext>
            </a:extLst>
          </p:cNvPr>
          <p:cNvSpPr/>
          <p:nvPr/>
        </p:nvSpPr>
        <p:spPr bwMode="white">
          <a:xfrm>
            <a:off x="2020323" y="2368492"/>
            <a:ext cx="380826" cy="238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978A639-2730-28B0-F115-466A458C2E9D}"/>
              </a:ext>
            </a:extLst>
          </p:cNvPr>
          <p:cNvSpPr/>
          <p:nvPr/>
        </p:nvSpPr>
        <p:spPr bwMode="white">
          <a:xfrm>
            <a:off x="4886042" y="2368492"/>
            <a:ext cx="371305" cy="238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312FBD3-785C-BF4C-A17C-A7B9762C395D}"/>
              </a:ext>
            </a:extLst>
          </p:cNvPr>
          <p:cNvSpPr/>
          <p:nvPr/>
        </p:nvSpPr>
        <p:spPr bwMode="white">
          <a:xfrm>
            <a:off x="7742240" y="2368492"/>
            <a:ext cx="390347" cy="238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4BFF5FF-A1FF-6753-F65B-C027351BAC50}"/>
              </a:ext>
            </a:extLst>
          </p:cNvPr>
          <p:cNvSpPr/>
          <p:nvPr/>
        </p:nvSpPr>
        <p:spPr bwMode="white">
          <a:xfrm>
            <a:off x="10607959" y="2368492"/>
            <a:ext cx="371305" cy="228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826D565-0F3B-5453-D03A-2657189D9172}"/>
              </a:ext>
            </a:extLst>
          </p:cNvPr>
          <p:cNvSpPr/>
          <p:nvPr/>
        </p:nvSpPr>
        <p:spPr bwMode="white">
          <a:xfrm>
            <a:off x="2029843" y="2873142"/>
            <a:ext cx="371305" cy="238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C270497-E509-CE9C-7EA4-0620739151CE}"/>
              </a:ext>
            </a:extLst>
          </p:cNvPr>
          <p:cNvSpPr/>
          <p:nvPr/>
        </p:nvSpPr>
        <p:spPr bwMode="white">
          <a:xfrm>
            <a:off x="4886042" y="2873142"/>
            <a:ext cx="380826" cy="238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416171F-C406-5347-07B5-9165CC78E44A}"/>
              </a:ext>
            </a:extLst>
          </p:cNvPr>
          <p:cNvSpPr/>
          <p:nvPr/>
        </p:nvSpPr>
        <p:spPr bwMode="white">
          <a:xfrm>
            <a:off x="7742240" y="2873142"/>
            <a:ext cx="380827" cy="238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6B9B6BC-B219-1EEE-6309-9FCA71CDE2BB}"/>
              </a:ext>
            </a:extLst>
          </p:cNvPr>
          <p:cNvSpPr/>
          <p:nvPr/>
        </p:nvSpPr>
        <p:spPr bwMode="white">
          <a:xfrm>
            <a:off x="10607959" y="2882664"/>
            <a:ext cx="380827" cy="228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45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E2137F-103C-7CAC-27CC-9A3732E22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15" y="770308"/>
            <a:ext cx="11520000" cy="2982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AD7C542-CB71-9D58-6942-D1AA6D31BD06}"/>
              </a:ext>
            </a:extLst>
          </p:cNvPr>
          <p:cNvSpPr/>
          <p:nvPr/>
        </p:nvSpPr>
        <p:spPr bwMode="white">
          <a:xfrm>
            <a:off x="1913393" y="1494473"/>
            <a:ext cx="942545" cy="238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F036901-2A07-3A69-F49B-C552BCA7DE66}"/>
              </a:ext>
            </a:extLst>
          </p:cNvPr>
          <p:cNvSpPr/>
          <p:nvPr/>
        </p:nvSpPr>
        <p:spPr bwMode="white">
          <a:xfrm>
            <a:off x="4769591" y="1494473"/>
            <a:ext cx="742611" cy="238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2BF28B4-5D51-5154-50E7-A8453604FB93}"/>
              </a:ext>
            </a:extLst>
          </p:cNvPr>
          <p:cNvSpPr/>
          <p:nvPr/>
        </p:nvSpPr>
        <p:spPr bwMode="white">
          <a:xfrm>
            <a:off x="7473459" y="1494473"/>
            <a:ext cx="790214" cy="238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6680E27-C359-EAE1-C328-6A49CFD5A528}"/>
              </a:ext>
            </a:extLst>
          </p:cNvPr>
          <p:cNvSpPr/>
          <p:nvPr/>
        </p:nvSpPr>
        <p:spPr bwMode="white">
          <a:xfrm>
            <a:off x="10177327" y="1494473"/>
            <a:ext cx="952066" cy="238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32EA8792-ACDC-008E-8A85-2421F64AD396}"/>
              </a:ext>
            </a:extLst>
          </p:cNvPr>
          <p:cNvSpPr/>
          <p:nvPr/>
        </p:nvSpPr>
        <p:spPr bwMode="white">
          <a:xfrm>
            <a:off x="711778" y="2023305"/>
            <a:ext cx="1462853" cy="1241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94B04C26-1639-29E9-EECC-1F8DD14592D8}"/>
              </a:ext>
            </a:extLst>
          </p:cNvPr>
          <p:cNvSpPr/>
          <p:nvPr/>
        </p:nvSpPr>
        <p:spPr bwMode="white">
          <a:xfrm>
            <a:off x="3789086" y="1976413"/>
            <a:ext cx="1462853" cy="1241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B9940ED6-359A-1B44-2302-F653E673020D}"/>
              </a:ext>
            </a:extLst>
          </p:cNvPr>
          <p:cNvSpPr/>
          <p:nvPr/>
        </p:nvSpPr>
        <p:spPr bwMode="white">
          <a:xfrm>
            <a:off x="6208636" y="1959366"/>
            <a:ext cx="1462853" cy="1241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FFDAE189-540F-3F63-D7B2-FCBFFF74B370}"/>
              </a:ext>
            </a:extLst>
          </p:cNvPr>
          <p:cNvSpPr/>
          <p:nvPr/>
        </p:nvSpPr>
        <p:spPr bwMode="white">
          <a:xfrm>
            <a:off x="9190507" y="1976413"/>
            <a:ext cx="1462853" cy="12415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88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B2AD40-0DB0-6025-C358-D361E84A4B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9" y="600323"/>
            <a:ext cx="11520000" cy="3797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E3BD4F8-DB67-53FB-5B5D-5CFACD6E2793}"/>
              </a:ext>
            </a:extLst>
          </p:cNvPr>
          <p:cNvSpPr/>
          <p:nvPr/>
        </p:nvSpPr>
        <p:spPr bwMode="white">
          <a:xfrm>
            <a:off x="2258305" y="1335047"/>
            <a:ext cx="371305" cy="229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5B01326-57DF-C603-A356-4ACFFB5B3053}"/>
              </a:ext>
            </a:extLst>
          </p:cNvPr>
          <p:cNvSpPr/>
          <p:nvPr/>
        </p:nvSpPr>
        <p:spPr bwMode="white">
          <a:xfrm>
            <a:off x="4962173" y="1335047"/>
            <a:ext cx="371305" cy="229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FFF65CF-15B3-9D2A-F52E-C97FD2E6AD03}"/>
              </a:ext>
            </a:extLst>
          </p:cNvPr>
          <p:cNvSpPr/>
          <p:nvPr/>
        </p:nvSpPr>
        <p:spPr bwMode="white">
          <a:xfrm>
            <a:off x="7656520" y="1335047"/>
            <a:ext cx="342743" cy="229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BBA11C8-D4AD-9D87-4E0F-66C5BF2624E7}"/>
              </a:ext>
            </a:extLst>
          </p:cNvPr>
          <p:cNvSpPr/>
          <p:nvPr/>
        </p:nvSpPr>
        <p:spPr bwMode="white">
          <a:xfrm>
            <a:off x="10360388" y="1335047"/>
            <a:ext cx="380826" cy="229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AF58F02-6DA2-AB96-DECF-49548C673784}"/>
              </a:ext>
            </a:extLst>
          </p:cNvPr>
          <p:cNvSpPr/>
          <p:nvPr/>
        </p:nvSpPr>
        <p:spPr bwMode="white">
          <a:xfrm>
            <a:off x="2258305" y="1840767"/>
            <a:ext cx="371305" cy="229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A1897C9-7B9F-F802-F4B8-A78BBC3BD109}"/>
              </a:ext>
            </a:extLst>
          </p:cNvPr>
          <p:cNvSpPr/>
          <p:nvPr/>
        </p:nvSpPr>
        <p:spPr bwMode="white">
          <a:xfrm>
            <a:off x="4952653" y="1840767"/>
            <a:ext cx="380826" cy="229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555B119-E1EA-E4B5-BDC5-5629B9218508}"/>
              </a:ext>
            </a:extLst>
          </p:cNvPr>
          <p:cNvSpPr/>
          <p:nvPr/>
        </p:nvSpPr>
        <p:spPr bwMode="white">
          <a:xfrm>
            <a:off x="7666041" y="1840767"/>
            <a:ext cx="371306" cy="229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E29DAC0-CAC8-0755-AEAC-0BA8644F548D}"/>
              </a:ext>
            </a:extLst>
          </p:cNvPr>
          <p:cNvSpPr/>
          <p:nvPr/>
        </p:nvSpPr>
        <p:spPr bwMode="white">
          <a:xfrm>
            <a:off x="10369909" y="1840767"/>
            <a:ext cx="371305" cy="229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E80103F-B4EA-867B-AAD1-0A6536F810CE}"/>
              </a:ext>
            </a:extLst>
          </p:cNvPr>
          <p:cNvSpPr/>
          <p:nvPr/>
        </p:nvSpPr>
        <p:spPr bwMode="white">
          <a:xfrm>
            <a:off x="1458570" y="3386550"/>
            <a:ext cx="8429845" cy="1795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99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8377BE-6ADA-0388-03A1-B319D2444C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81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3AD3BC6-706E-2CF0-8CE7-BA63D57B5AD7}"/>
              </a:ext>
            </a:extLst>
          </p:cNvPr>
          <p:cNvSpPr/>
          <p:nvPr/>
        </p:nvSpPr>
        <p:spPr bwMode="white">
          <a:xfrm>
            <a:off x="1397752" y="1437421"/>
            <a:ext cx="5122115" cy="800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281613E-E186-5DF6-7C36-B80BE1EC4D27}"/>
              </a:ext>
            </a:extLst>
          </p:cNvPr>
          <p:cNvSpPr/>
          <p:nvPr/>
        </p:nvSpPr>
        <p:spPr bwMode="white">
          <a:xfrm>
            <a:off x="1397752" y="3515986"/>
            <a:ext cx="2903801" cy="800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1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1CEDF0-5DBC-55FD-D49C-4BF513487C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62" y="770308"/>
            <a:ext cx="11520000" cy="2363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CCFC48F-54D5-E40C-4A92-EF9BF08EDDAB}"/>
              </a:ext>
            </a:extLst>
          </p:cNvPr>
          <p:cNvSpPr/>
          <p:nvPr/>
        </p:nvSpPr>
        <p:spPr bwMode="white">
          <a:xfrm>
            <a:off x="7354062" y="2028466"/>
            <a:ext cx="1066314" cy="266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8753BF0-7F56-C93D-D8F5-E35618F3EBE1}"/>
              </a:ext>
            </a:extLst>
          </p:cNvPr>
          <p:cNvSpPr/>
          <p:nvPr/>
        </p:nvSpPr>
        <p:spPr bwMode="white">
          <a:xfrm>
            <a:off x="7135086" y="2648013"/>
            <a:ext cx="637884" cy="228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52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2023-07-24T02:24:41Z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