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37B7EDE-CCEA-1694-C194-1B500FDBC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130795B-3B01-16BA-BA67-C794EEB50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80"/>
          <a:stretch/>
        </p:blipFill>
        <p:spPr>
          <a:xfrm>
            <a:off x="3009415" y="3238015"/>
            <a:ext cx="5923569" cy="7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7C5030-ABFF-5844-A221-743BA3250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3" y="676523"/>
            <a:ext cx="11520000" cy="378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D0AFDA-C72E-1368-F24E-D58437454B72}"/>
              </a:ext>
            </a:extLst>
          </p:cNvPr>
          <p:cNvSpPr/>
          <p:nvPr/>
        </p:nvSpPr>
        <p:spPr bwMode="white">
          <a:xfrm>
            <a:off x="1993252" y="2229038"/>
            <a:ext cx="942545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C4F2F3-739B-758C-E9CB-46918C1F34B2}"/>
              </a:ext>
            </a:extLst>
          </p:cNvPr>
          <p:cNvSpPr/>
          <p:nvPr/>
        </p:nvSpPr>
        <p:spPr bwMode="white">
          <a:xfrm>
            <a:off x="4849450" y="2229038"/>
            <a:ext cx="952066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040BE7-CEC4-CFFD-167E-9529BB836312}"/>
              </a:ext>
            </a:extLst>
          </p:cNvPr>
          <p:cNvSpPr/>
          <p:nvPr/>
        </p:nvSpPr>
        <p:spPr bwMode="white">
          <a:xfrm>
            <a:off x="7715169" y="2229038"/>
            <a:ext cx="942545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E4D33B-5CBB-C32D-9396-1A40EAC42D30}"/>
              </a:ext>
            </a:extLst>
          </p:cNvPr>
          <p:cNvSpPr/>
          <p:nvPr/>
        </p:nvSpPr>
        <p:spPr bwMode="white">
          <a:xfrm>
            <a:off x="10571367" y="2229038"/>
            <a:ext cx="952066" cy="2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2CC0C23-1303-3F2D-123F-3DFCC37DCA3D}"/>
              </a:ext>
            </a:extLst>
          </p:cNvPr>
          <p:cNvSpPr/>
          <p:nvPr/>
        </p:nvSpPr>
        <p:spPr bwMode="white">
          <a:xfrm>
            <a:off x="662683" y="2762438"/>
            <a:ext cx="1635040" cy="125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2071880-1C46-1542-0C47-516D89DC4922}"/>
              </a:ext>
            </a:extLst>
          </p:cNvPr>
          <p:cNvSpPr/>
          <p:nvPr/>
        </p:nvSpPr>
        <p:spPr bwMode="white">
          <a:xfrm>
            <a:off x="3558283" y="2762438"/>
            <a:ext cx="1635040" cy="125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9F148AB-CE47-D58A-6C43-028BABA33356}"/>
              </a:ext>
            </a:extLst>
          </p:cNvPr>
          <p:cNvSpPr/>
          <p:nvPr/>
        </p:nvSpPr>
        <p:spPr bwMode="white">
          <a:xfrm>
            <a:off x="6421809" y="2633485"/>
            <a:ext cx="1635040" cy="125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CE82CC29-158F-4E50-D6FF-3C5B74A359C0}"/>
              </a:ext>
            </a:extLst>
          </p:cNvPr>
          <p:cNvSpPr/>
          <p:nvPr/>
        </p:nvSpPr>
        <p:spPr bwMode="white">
          <a:xfrm>
            <a:off x="9285335" y="2724492"/>
            <a:ext cx="1635040" cy="125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6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CCAD55-F6A8-C92C-C7C3-B66AABFD4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758585"/>
            <a:ext cx="11520000" cy="2859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92DD5E5-D147-DF20-9FD8-008CECC6B36A}"/>
              </a:ext>
            </a:extLst>
          </p:cNvPr>
          <p:cNvSpPr/>
          <p:nvPr/>
        </p:nvSpPr>
        <p:spPr bwMode="white">
          <a:xfrm>
            <a:off x="3181168" y="3217769"/>
            <a:ext cx="218975" cy="152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13D071A-8789-A9AC-C955-595331F6FB27}"/>
              </a:ext>
            </a:extLst>
          </p:cNvPr>
          <p:cNvSpPr/>
          <p:nvPr/>
        </p:nvSpPr>
        <p:spPr bwMode="white">
          <a:xfrm>
            <a:off x="8331845" y="3217769"/>
            <a:ext cx="218975" cy="152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9A6C74B-0451-E5B2-21EB-67004B874245}"/>
              </a:ext>
            </a:extLst>
          </p:cNvPr>
          <p:cNvSpPr/>
          <p:nvPr/>
        </p:nvSpPr>
        <p:spPr bwMode="white">
          <a:xfrm>
            <a:off x="3517252" y="1960539"/>
            <a:ext cx="1635040" cy="111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F92DEB1-41B9-84BC-2D9A-5B9CDD3315EE}"/>
              </a:ext>
            </a:extLst>
          </p:cNvPr>
          <p:cNvSpPr/>
          <p:nvPr/>
        </p:nvSpPr>
        <p:spPr bwMode="white">
          <a:xfrm>
            <a:off x="8716437" y="1913647"/>
            <a:ext cx="1635040" cy="1116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8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089510-10AF-0BA6-5CB8-6CCCBB895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962770"/>
            <a:ext cx="11520000" cy="2466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FA6E02-5730-1B89-AC8D-630E1CB976AF}"/>
              </a:ext>
            </a:extLst>
          </p:cNvPr>
          <p:cNvSpPr/>
          <p:nvPr/>
        </p:nvSpPr>
        <p:spPr bwMode="white">
          <a:xfrm>
            <a:off x="3601586" y="2867195"/>
            <a:ext cx="495074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775F74-CD2F-39B5-FB07-038C2951E824}"/>
              </a:ext>
            </a:extLst>
          </p:cNvPr>
          <p:cNvSpPr/>
          <p:nvPr/>
        </p:nvSpPr>
        <p:spPr bwMode="white">
          <a:xfrm>
            <a:off x="4477487" y="2867195"/>
            <a:ext cx="504595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A8592F-3BA2-9EFD-AE8B-68F4FC01DAC1}"/>
              </a:ext>
            </a:extLst>
          </p:cNvPr>
          <p:cNvSpPr/>
          <p:nvPr/>
        </p:nvSpPr>
        <p:spPr bwMode="white">
          <a:xfrm>
            <a:off x="5362909" y="2867195"/>
            <a:ext cx="495074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A58A0E-5634-15FF-4705-FB13BE677A97}"/>
              </a:ext>
            </a:extLst>
          </p:cNvPr>
          <p:cNvSpPr/>
          <p:nvPr/>
        </p:nvSpPr>
        <p:spPr bwMode="white">
          <a:xfrm>
            <a:off x="6238809" y="2867195"/>
            <a:ext cx="504595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36ACFF-9B60-CD8B-C082-FD09C9C843AA}"/>
              </a:ext>
            </a:extLst>
          </p:cNvPr>
          <p:cNvSpPr/>
          <p:nvPr/>
        </p:nvSpPr>
        <p:spPr bwMode="white">
          <a:xfrm>
            <a:off x="7124231" y="2867195"/>
            <a:ext cx="495074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FDF679-6F80-DC72-1646-D78A31980544}"/>
              </a:ext>
            </a:extLst>
          </p:cNvPr>
          <p:cNvSpPr/>
          <p:nvPr/>
        </p:nvSpPr>
        <p:spPr bwMode="white">
          <a:xfrm>
            <a:off x="7952528" y="2867195"/>
            <a:ext cx="618842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44B470C-9431-68D6-F8D8-FF247D4D4868}"/>
              </a:ext>
            </a:extLst>
          </p:cNvPr>
          <p:cNvSpPr/>
          <p:nvPr/>
        </p:nvSpPr>
        <p:spPr bwMode="white">
          <a:xfrm>
            <a:off x="8828429" y="2867195"/>
            <a:ext cx="628363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823CD7-8021-D1F1-5521-95D3F35BC13B}"/>
              </a:ext>
            </a:extLst>
          </p:cNvPr>
          <p:cNvSpPr/>
          <p:nvPr/>
        </p:nvSpPr>
        <p:spPr bwMode="white">
          <a:xfrm>
            <a:off x="9713851" y="2867195"/>
            <a:ext cx="618842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C8B7FA-30AC-97FB-3BA6-6704692881DF}"/>
              </a:ext>
            </a:extLst>
          </p:cNvPr>
          <p:cNvSpPr/>
          <p:nvPr/>
        </p:nvSpPr>
        <p:spPr bwMode="white">
          <a:xfrm>
            <a:off x="10599272" y="2867195"/>
            <a:ext cx="618842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1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623962-81A9-351F-9A34-4007CED63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5" y="834785"/>
            <a:ext cx="11520000" cy="4109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BE8B02-D546-7B30-06FF-85C3FEBC99A3}"/>
              </a:ext>
            </a:extLst>
          </p:cNvPr>
          <p:cNvSpPr/>
          <p:nvPr/>
        </p:nvSpPr>
        <p:spPr bwMode="white">
          <a:xfrm>
            <a:off x="1396399" y="1940692"/>
            <a:ext cx="3379834" cy="79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205832-BAA7-505D-9960-FCC835567120}"/>
              </a:ext>
            </a:extLst>
          </p:cNvPr>
          <p:cNvSpPr/>
          <p:nvPr/>
        </p:nvSpPr>
        <p:spPr bwMode="white">
          <a:xfrm>
            <a:off x="1405920" y="3923699"/>
            <a:ext cx="2570578" cy="800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B1F242-9695-2CCA-3811-4B3E3C22ECFA}"/>
              </a:ext>
            </a:extLst>
          </p:cNvPr>
          <p:cNvSpPr/>
          <p:nvPr/>
        </p:nvSpPr>
        <p:spPr bwMode="white">
          <a:xfrm>
            <a:off x="4281160" y="3923699"/>
            <a:ext cx="2884760" cy="305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B41228-6C9B-42CB-6588-AFE55F06B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" y="412754"/>
            <a:ext cx="11520000" cy="2634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F52ED9-B846-A71B-E985-A283DCA91803}"/>
              </a:ext>
            </a:extLst>
          </p:cNvPr>
          <p:cNvSpPr/>
          <p:nvPr/>
        </p:nvSpPr>
        <p:spPr bwMode="white">
          <a:xfrm>
            <a:off x="2308856" y="2751080"/>
            <a:ext cx="533157" cy="23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E295D1-D179-FDDD-A932-7C53FAD4065E}"/>
              </a:ext>
            </a:extLst>
          </p:cNvPr>
          <p:cNvSpPr/>
          <p:nvPr/>
        </p:nvSpPr>
        <p:spPr bwMode="white">
          <a:xfrm>
            <a:off x="3736955" y="2751080"/>
            <a:ext cx="371305" cy="23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27FF02-73CC-8D62-081B-74B247C19052}"/>
              </a:ext>
            </a:extLst>
          </p:cNvPr>
          <p:cNvSpPr/>
          <p:nvPr/>
        </p:nvSpPr>
        <p:spPr bwMode="white">
          <a:xfrm>
            <a:off x="5012724" y="2751080"/>
            <a:ext cx="533157" cy="23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5C6645-18D0-4704-282D-BE863774497C}"/>
              </a:ext>
            </a:extLst>
          </p:cNvPr>
          <p:cNvSpPr/>
          <p:nvPr/>
        </p:nvSpPr>
        <p:spPr bwMode="white">
          <a:xfrm>
            <a:off x="7868922" y="2751080"/>
            <a:ext cx="542677" cy="23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040D503-1CB8-2C2A-CB5C-8931402A3C55}"/>
              </a:ext>
            </a:extLst>
          </p:cNvPr>
          <p:cNvSpPr/>
          <p:nvPr/>
        </p:nvSpPr>
        <p:spPr bwMode="white">
          <a:xfrm>
            <a:off x="9297021" y="2751080"/>
            <a:ext cx="390346" cy="229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D8C45D4-8ED5-D838-494D-560BA47DE6B8}"/>
              </a:ext>
            </a:extLst>
          </p:cNvPr>
          <p:cNvSpPr/>
          <p:nvPr/>
        </p:nvSpPr>
        <p:spPr bwMode="white">
          <a:xfrm>
            <a:off x="10582311" y="2751080"/>
            <a:ext cx="533157" cy="23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3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