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B5B20EF-F8B8-2991-DE68-0FE3162B8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8"/>
          <a:stretch/>
        </p:blipFill>
        <p:spPr>
          <a:xfrm>
            <a:off x="3060945" y="1989508"/>
            <a:ext cx="6070108" cy="9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D4245F4E-9EEC-2E7F-896D-6D8D0BC5F6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51"/>
          <a:stretch/>
        </p:blipFill>
        <p:spPr>
          <a:xfrm>
            <a:off x="2038106" y="3429000"/>
            <a:ext cx="8115785" cy="90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D084A6-6C57-7A77-C4BC-C95BED042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" y="699969"/>
            <a:ext cx="11520000" cy="3949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03BE15-DDAF-E119-A663-B6207D477BAB}"/>
              </a:ext>
            </a:extLst>
          </p:cNvPr>
          <p:cNvSpPr/>
          <p:nvPr/>
        </p:nvSpPr>
        <p:spPr bwMode="white">
          <a:xfrm>
            <a:off x="1791709" y="2293022"/>
            <a:ext cx="628363" cy="228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D58236-A5E5-5667-8F27-FDA224F809E1}"/>
              </a:ext>
            </a:extLst>
          </p:cNvPr>
          <p:cNvSpPr/>
          <p:nvPr/>
        </p:nvSpPr>
        <p:spPr bwMode="white">
          <a:xfrm>
            <a:off x="4495577" y="2293022"/>
            <a:ext cx="628363" cy="228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CD7E1D-B693-115E-D6E3-572B770FB43B}"/>
              </a:ext>
            </a:extLst>
          </p:cNvPr>
          <p:cNvSpPr/>
          <p:nvPr/>
        </p:nvSpPr>
        <p:spPr bwMode="white">
          <a:xfrm>
            <a:off x="7351776" y="2293022"/>
            <a:ext cx="790214" cy="228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5478E9-EA24-A2F9-9D57-D76F91A96581}"/>
              </a:ext>
            </a:extLst>
          </p:cNvPr>
          <p:cNvSpPr/>
          <p:nvPr/>
        </p:nvSpPr>
        <p:spPr bwMode="white">
          <a:xfrm>
            <a:off x="10379346" y="2293022"/>
            <a:ext cx="942545" cy="228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4BD4793-5ECD-95DA-B2EA-7CB67144F5AB}"/>
              </a:ext>
            </a:extLst>
          </p:cNvPr>
          <p:cNvSpPr/>
          <p:nvPr/>
        </p:nvSpPr>
        <p:spPr bwMode="white">
          <a:xfrm>
            <a:off x="849923" y="2884455"/>
            <a:ext cx="1260231" cy="127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916B5E3-899D-1C86-23E7-C4FEFF26693F}"/>
              </a:ext>
            </a:extLst>
          </p:cNvPr>
          <p:cNvSpPr/>
          <p:nvPr/>
        </p:nvSpPr>
        <p:spPr bwMode="white">
          <a:xfrm>
            <a:off x="3458308" y="2837779"/>
            <a:ext cx="1260231" cy="127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82A7B005-F3D5-6758-5FBA-ADFAF1517499}"/>
              </a:ext>
            </a:extLst>
          </p:cNvPr>
          <p:cNvSpPr/>
          <p:nvPr/>
        </p:nvSpPr>
        <p:spPr bwMode="white">
          <a:xfrm>
            <a:off x="6195646" y="2826056"/>
            <a:ext cx="1350047" cy="127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07C79BE1-632B-2208-7291-AEC73A32E6D4}"/>
              </a:ext>
            </a:extLst>
          </p:cNvPr>
          <p:cNvSpPr/>
          <p:nvPr/>
        </p:nvSpPr>
        <p:spPr bwMode="white">
          <a:xfrm>
            <a:off x="9360877" y="2876676"/>
            <a:ext cx="1260231" cy="127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7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4F0319-E575-2133-EE72-EF183EF39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6" y="676523"/>
            <a:ext cx="11520000" cy="287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368A9C5-1DDA-9C33-CE89-E702883F39D6}"/>
              </a:ext>
            </a:extLst>
          </p:cNvPr>
          <p:cNvSpPr/>
          <p:nvPr/>
        </p:nvSpPr>
        <p:spPr bwMode="white">
          <a:xfrm>
            <a:off x="2983523" y="2011086"/>
            <a:ext cx="1260231" cy="127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1A847C3-E04D-5737-408A-AAF25F7F68D7}"/>
              </a:ext>
            </a:extLst>
          </p:cNvPr>
          <p:cNvSpPr/>
          <p:nvPr/>
        </p:nvSpPr>
        <p:spPr bwMode="white">
          <a:xfrm>
            <a:off x="6682153" y="2011086"/>
            <a:ext cx="1260231" cy="127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11DE8E9-E596-7499-4C0A-E567F7A1C447}"/>
              </a:ext>
            </a:extLst>
          </p:cNvPr>
          <p:cNvSpPr/>
          <p:nvPr/>
        </p:nvSpPr>
        <p:spPr bwMode="white">
          <a:xfrm>
            <a:off x="10257692" y="1923163"/>
            <a:ext cx="1260231" cy="127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6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E71A72-05B5-40C3-AEAE-364B0FAFD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5" y="553431"/>
            <a:ext cx="11520000" cy="2134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73D117-C34F-7C58-0B0E-7DA67D394EAA}"/>
              </a:ext>
            </a:extLst>
          </p:cNvPr>
          <p:cNvSpPr/>
          <p:nvPr/>
        </p:nvSpPr>
        <p:spPr bwMode="white">
          <a:xfrm>
            <a:off x="1456367" y="1296657"/>
            <a:ext cx="5045950" cy="857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597C5DF-34C7-8566-3CD9-808C2346F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5" y="2745647"/>
            <a:ext cx="11520000" cy="2970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E12A74-1759-07C0-7EEB-311FE79861D9}"/>
              </a:ext>
            </a:extLst>
          </p:cNvPr>
          <p:cNvSpPr/>
          <p:nvPr/>
        </p:nvSpPr>
        <p:spPr bwMode="white">
          <a:xfrm>
            <a:off x="1123143" y="4206835"/>
            <a:ext cx="4826975" cy="859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62C9B1-7E0C-2F82-2E48-C52C741DC465}"/>
              </a:ext>
            </a:extLst>
          </p:cNvPr>
          <p:cNvSpPr/>
          <p:nvPr/>
        </p:nvSpPr>
        <p:spPr bwMode="white">
          <a:xfrm>
            <a:off x="6664168" y="4206835"/>
            <a:ext cx="4817454" cy="859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9A9ADB-52B1-F7FD-D94D-760D1676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" y="641354"/>
            <a:ext cx="11520000" cy="3187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79D156-38F8-12CB-6288-005A6557284F}"/>
              </a:ext>
            </a:extLst>
          </p:cNvPr>
          <p:cNvSpPr/>
          <p:nvPr/>
        </p:nvSpPr>
        <p:spPr bwMode="white">
          <a:xfrm>
            <a:off x="1424856" y="2817084"/>
            <a:ext cx="7664132" cy="858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2023-07-24T02:23:03Z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