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3F256D0F-F75C-50F1-E348-AAE400B5F6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08"/>
          <a:stretch/>
        </p:blipFill>
        <p:spPr>
          <a:xfrm>
            <a:off x="3060945" y="1989508"/>
            <a:ext cx="6070108" cy="966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7983E107-5FC5-32BC-994F-6D7255C3CA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27"/>
          <a:stretch/>
        </p:blipFill>
        <p:spPr>
          <a:xfrm>
            <a:off x="2958368" y="3325939"/>
            <a:ext cx="6275262" cy="807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F103693-C358-7C9B-2F8D-389856F1A6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39" y="840646"/>
            <a:ext cx="11520000" cy="24826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9B46D5B-5B9F-AFB0-FD6B-905205BF8322}"/>
              </a:ext>
            </a:extLst>
          </p:cNvPr>
          <p:cNvSpPr/>
          <p:nvPr/>
        </p:nvSpPr>
        <p:spPr bwMode="white">
          <a:xfrm>
            <a:off x="1944124" y="2444798"/>
            <a:ext cx="542677" cy="238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375C4D8-3962-0CAD-DEED-9C842F5431A7}"/>
              </a:ext>
            </a:extLst>
          </p:cNvPr>
          <p:cNvSpPr/>
          <p:nvPr/>
        </p:nvSpPr>
        <p:spPr bwMode="white">
          <a:xfrm>
            <a:off x="4962173" y="2444798"/>
            <a:ext cx="704528" cy="238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08C73FD-72BB-587E-B7B0-BCDD389D4EAE}"/>
              </a:ext>
            </a:extLst>
          </p:cNvPr>
          <p:cNvSpPr/>
          <p:nvPr/>
        </p:nvSpPr>
        <p:spPr bwMode="white">
          <a:xfrm>
            <a:off x="7856454" y="2444798"/>
            <a:ext cx="514115" cy="238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A22D66D-C9F0-6E2E-94FC-00FE4F48C9CB}"/>
              </a:ext>
            </a:extLst>
          </p:cNvPr>
          <p:cNvSpPr/>
          <p:nvPr/>
        </p:nvSpPr>
        <p:spPr bwMode="white">
          <a:xfrm>
            <a:off x="10712653" y="2444798"/>
            <a:ext cx="514115" cy="238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EDF8C39-1D80-054A-020E-8303579056C1}"/>
              </a:ext>
            </a:extLst>
          </p:cNvPr>
          <p:cNvSpPr/>
          <p:nvPr/>
        </p:nvSpPr>
        <p:spPr bwMode="white">
          <a:xfrm>
            <a:off x="1953644" y="2989064"/>
            <a:ext cx="533157" cy="229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3B967EE-BC4A-BBCB-DD75-7C2DEB96403D}"/>
              </a:ext>
            </a:extLst>
          </p:cNvPr>
          <p:cNvSpPr/>
          <p:nvPr/>
        </p:nvSpPr>
        <p:spPr bwMode="white">
          <a:xfrm>
            <a:off x="4990735" y="2989064"/>
            <a:ext cx="675966" cy="229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CF97A1C-1BCE-47E2-439E-691B2EA1DCCD}"/>
              </a:ext>
            </a:extLst>
          </p:cNvPr>
          <p:cNvSpPr/>
          <p:nvPr/>
        </p:nvSpPr>
        <p:spPr bwMode="white">
          <a:xfrm>
            <a:off x="7827892" y="2989064"/>
            <a:ext cx="542677" cy="229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B06708C-E9E1-BEB5-C3AE-1ADBADEF98FB}"/>
              </a:ext>
            </a:extLst>
          </p:cNvPr>
          <p:cNvSpPr/>
          <p:nvPr/>
        </p:nvSpPr>
        <p:spPr bwMode="white">
          <a:xfrm>
            <a:off x="10855462" y="2989064"/>
            <a:ext cx="685487" cy="229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264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8CCDA5C-E7C0-6260-2976-1511C2E765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85" y="782030"/>
            <a:ext cx="11520000" cy="4109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AE69C4C-8111-E02A-9855-E2001B9C76C7}"/>
              </a:ext>
            </a:extLst>
          </p:cNvPr>
          <p:cNvSpPr/>
          <p:nvPr/>
        </p:nvSpPr>
        <p:spPr bwMode="white">
          <a:xfrm>
            <a:off x="9964890" y="1601926"/>
            <a:ext cx="209454" cy="238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2EBBC73-6CD2-2EDF-7CBA-347D3D1B37D1}"/>
              </a:ext>
            </a:extLst>
          </p:cNvPr>
          <p:cNvSpPr/>
          <p:nvPr/>
        </p:nvSpPr>
        <p:spPr bwMode="white">
          <a:xfrm>
            <a:off x="1967535" y="2145347"/>
            <a:ext cx="371305" cy="238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BAA3974-652E-D5D4-2C85-38C8AF99B164}"/>
              </a:ext>
            </a:extLst>
          </p:cNvPr>
          <p:cNvSpPr/>
          <p:nvPr/>
        </p:nvSpPr>
        <p:spPr bwMode="white">
          <a:xfrm>
            <a:off x="5128394" y="2755502"/>
            <a:ext cx="218975" cy="219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A2016A3-8A6B-D2C8-1FA7-6CB975E1F03A}"/>
              </a:ext>
            </a:extLst>
          </p:cNvPr>
          <p:cNvSpPr/>
          <p:nvPr/>
        </p:nvSpPr>
        <p:spPr bwMode="white">
          <a:xfrm>
            <a:off x="5623469" y="2803171"/>
            <a:ext cx="209454" cy="152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4F147CA-E092-4996-6D1F-C53222C54475}"/>
              </a:ext>
            </a:extLst>
          </p:cNvPr>
          <p:cNvSpPr/>
          <p:nvPr/>
        </p:nvSpPr>
        <p:spPr bwMode="white">
          <a:xfrm>
            <a:off x="6099502" y="2755502"/>
            <a:ext cx="199933" cy="2288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9033153-F88D-69EA-EF8A-61F15240A163}"/>
              </a:ext>
            </a:extLst>
          </p:cNvPr>
          <p:cNvSpPr/>
          <p:nvPr/>
        </p:nvSpPr>
        <p:spPr bwMode="white">
          <a:xfrm>
            <a:off x="6813551" y="2755502"/>
            <a:ext cx="371305" cy="2288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6280128-1000-9F64-9F8E-FC37F63B2DDA}"/>
              </a:ext>
            </a:extLst>
          </p:cNvPr>
          <p:cNvSpPr/>
          <p:nvPr/>
        </p:nvSpPr>
        <p:spPr bwMode="white">
          <a:xfrm>
            <a:off x="9955370" y="3346591"/>
            <a:ext cx="218975" cy="238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62185D6-8369-902A-794C-B4692A6BC708}"/>
              </a:ext>
            </a:extLst>
          </p:cNvPr>
          <p:cNvSpPr/>
          <p:nvPr/>
        </p:nvSpPr>
        <p:spPr bwMode="white">
          <a:xfrm>
            <a:off x="1986576" y="3890011"/>
            <a:ext cx="352264" cy="2288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40086E7-6E83-3829-E0D9-589206972375}"/>
              </a:ext>
            </a:extLst>
          </p:cNvPr>
          <p:cNvSpPr/>
          <p:nvPr/>
        </p:nvSpPr>
        <p:spPr bwMode="white">
          <a:xfrm>
            <a:off x="5128394" y="4490633"/>
            <a:ext cx="209454" cy="2288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250C50AB-28BF-91A0-650E-79AD0C6FDBE9}"/>
              </a:ext>
            </a:extLst>
          </p:cNvPr>
          <p:cNvSpPr/>
          <p:nvPr/>
        </p:nvSpPr>
        <p:spPr bwMode="white">
          <a:xfrm>
            <a:off x="5623469" y="4547835"/>
            <a:ext cx="209454" cy="152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6157A967-D678-B046-EA13-F81176673309}"/>
              </a:ext>
            </a:extLst>
          </p:cNvPr>
          <p:cNvSpPr/>
          <p:nvPr/>
        </p:nvSpPr>
        <p:spPr bwMode="white">
          <a:xfrm>
            <a:off x="6089981" y="4490633"/>
            <a:ext cx="218975" cy="2288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7BBDCACA-15DD-4BD4-8189-772723D8DE61}"/>
              </a:ext>
            </a:extLst>
          </p:cNvPr>
          <p:cNvSpPr/>
          <p:nvPr/>
        </p:nvSpPr>
        <p:spPr bwMode="white">
          <a:xfrm>
            <a:off x="6832593" y="4490633"/>
            <a:ext cx="352264" cy="2288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007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75E0BB8-BF41-13DD-1E5B-2073D3CFFC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62" y="843965"/>
            <a:ext cx="11520000" cy="2585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1B3340F-4C59-348C-2EF1-83CD3C47B9E6}"/>
              </a:ext>
            </a:extLst>
          </p:cNvPr>
          <p:cNvSpPr/>
          <p:nvPr/>
        </p:nvSpPr>
        <p:spPr bwMode="white">
          <a:xfrm>
            <a:off x="8306162" y="1816930"/>
            <a:ext cx="371306" cy="238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450F51E-BF66-0BE0-AA59-EBED302A7D73}"/>
              </a:ext>
            </a:extLst>
          </p:cNvPr>
          <p:cNvSpPr/>
          <p:nvPr/>
        </p:nvSpPr>
        <p:spPr bwMode="white">
          <a:xfrm>
            <a:off x="8877402" y="2360646"/>
            <a:ext cx="209454" cy="238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B9FB90D-835C-1C40-1B75-28E78FF39BB9}"/>
              </a:ext>
            </a:extLst>
          </p:cNvPr>
          <p:cNvSpPr/>
          <p:nvPr/>
        </p:nvSpPr>
        <p:spPr bwMode="white">
          <a:xfrm>
            <a:off x="7011352" y="2904362"/>
            <a:ext cx="514115" cy="238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430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3D7EE34-D579-6482-A550-C17857B254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39" y="787892"/>
            <a:ext cx="11520000" cy="30438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AE11AC3-75FC-AFA8-91AA-FE255F871050}"/>
              </a:ext>
            </a:extLst>
          </p:cNvPr>
          <p:cNvSpPr/>
          <p:nvPr/>
        </p:nvSpPr>
        <p:spPr bwMode="white">
          <a:xfrm>
            <a:off x="2058406" y="2076049"/>
            <a:ext cx="371305" cy="229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FFFAA9E-95E9-CD8A-8D09-37CA9DFC86AB}"/>
              </a:ext>
            </a:extLst>
          </p:cNvPr>
          <p:cNvSpPr/>
          <p:nvPr/>
        </p:nvSpPr>
        <p:spPr bwMode="white">
          <a:xfrm>
            <a:off x="1144423" y="2505435"/>
            <a:ext cx="342743" cy="295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F5EA2D1-C539-B038-BDEA-4090A9B5FB3F}"/>
              </a:ext>
            </a:extLst>
          </p:cNvPr>
          <p:cNvSpPr/>
          <p:nvPr/>
        </p:nvSpPr>
        <p:spPr bwMode="white">
          <a:xfrm>
            <a:off x="5838109" y="2419558"/>
            <a:ext cx="2265917" cy="314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F55D1FE-F8C6-5EC8-8669-650B53265021}"/>
              </a:ext>
            </a:extLst>
          </p:cNvPr>
          <p:cNvSpPr/>
          <p:nvPr/>
        </p:nvSpPr>
        <p:spPr bwMode="white">
          <a:xfrm>
            <a:off x="1144423" y="3011156"/>
            <a:ext cx="352264" cy="295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1D5CA41-D102-7DF4-1880-703349C093B7}"/>
              </a:ext>
            </a:extLst>
          </p:cNvPr>
          <p:cNvSpPr/>
          <p:nvPr/>
        </p:nvSpPr>
        <p:spPr bwMode="white">
          <a:xfrm>
            <a:off x="5857150" y="2963447"/>
            <a:ext cx="5122115" cy="314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EECD348-A6B5-AA5E-CFE2-F523821181A7}"/>
              </a:ext>
            </a:extLst>
          </p:cNvPr>
          <p:cNvSpPr/>
          <p:nvPr/>
        </p:nvSpPr>
        <p:spPr bwMode="white">
          <a:xfrm>
            <a:off x="3610274" y="3431000"/>
            <a:ext cx="190413" cy="2194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093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78E5DCD-F7A1-ECCB-CE81-4198E794A4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24" y="793754"/>
            <a:ext cx="11520000" cy="30438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09F0D50-8A17-A8B9-AF2A-5C57484D21C4}"/>
              </a:ext>
            </a:extLst>
          </p:cNvPr>
          <p:cNvSpPr/>
          <p:nvPr/>
        </p:nvSpPr>
        <p:spPr bwMode="white">
          <a:xfrm>
            <a:off x="1485676" y="2854806"/>
            <a:ext cx="3227504" cy="849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36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2023-07-20T00:26:43Z</dcterms:created>
  <dcterms:modified xsi:type="dcterms:W3CDTF">2023-07-24T02:21:14Z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