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670337E-4BB7-B527-BBDD-3AA0B846C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44A1D88-4DB5-C681-AD60-5968E68FC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0"/>
          <a:stretch/>
        </p:blipFill>
        <p:spPr>
          <a:xfrm>
            <a:off x="4130676" y="3429000"/>
            <a:ext cx="3930646" cy="827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07BA63-0EA4-30ED-26FB-D09EB2E34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8" y="529984"/>
            <a:ext cx="11520000" cy="294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3D65EE-A4E4-BA29-81D4-DE410982FBB7}"/>
              </a:ext>
            </a:extLst>
          </p:cNvPr>
          <p:cNvSpPr/>
          <p:nvPr/>
        </p:nvSpPr>
        <p:spPr bwMode="white">
          <a:xfrm>
            <a:off x="4530865" y="3097797"/>
            <a:ext cx="209454" cy="22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8CB8EA-5746-F1AC-8176-284F632C5BF0}"/>
              </a:ext>
            </a:extLst>
          </p:cNvPr>
          <p:cNvSpPr/>
          <p:nvPr/>
        </p:nvSpPr>
        <p:spPr bwMode="white">
          <a:xfrm>
            <a:off x="8977013" y="3097797"/>
            <a:ext cx="209454" cy="22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21CC737-779A-54F2-EE4F-092899147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85" y="3788999"/>
            <a:ext cx="11520000" cy="1835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AD57F4-F345-F434-E4E8-25622EDD1937}"/>
              </a:ext>
            </a:extLst>
          </p:cNvPr>
          <p:cNvSpPr/>
          <p:nvPr/>
        </p:nvSpPr>
        <p:spPr bwMode="white">
          <a:xfrm>
            <a:off x="4862094" y="5203735"/>
            <a:ext cx="218975" cy="22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E3FC6E-637C-1505-50E5-75D5B2608285}"/>
              </a:ext>
            </a:extLst>
          </p:cNvPr>
          <p:cNvSpPr/>
          <p:nvPr/>
        </p:nvSpPr>
        <p:spPr bwMode="white">
          <a:xfrm>
            <a:off x="9641465" y="5203735"/>
            <a:ext cx="209454" cy="22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7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A514E6-6812-7B9B-EF3D-9368DB7A3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641354"/>
            <a:ext cx="11520000" cy="2597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369B0A-7144-8EC2-9D41-1A1767B92FFD}"/>
              </a:ext>
            </a:extLst>
          </p:cNvPr>
          <p:cNvSpPr/>
          <p:nvPr/>
        </p:nvSpPr>
        <p:spPr bwMode="white">
          <a:xfrm>
            <a:off x="2642045" y="1806330"/>
            <a:ext cx="761652" cy="27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DC09EC-BC4F-5AD1-A719-BD439F3E40F5}"/>
              </a:ext>
            </a:extLst>
          </p:cNvPr>
          <p:cNvSpPr/>
          <p:nvPr/>
        </p:nvSpPr>
        <p:spPr bwMode="white">
          <a:xfrm>
            <a:off x="2632524" y="2321976"/>
            <a:ext cx="780694" cy="257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3668A6-E99D-BE39-B778-827862FB09C1}"/>
              </a:ext>
            </a:extLst>
          </p:cNvPr>
          <p:cNvSpPr/>
          <p:nvPr/>
        </p:nvSpPr>
        <p:spPr bwMode="white">
          <a:xfrm>
            <a:off x="3689317" y="2321976"/>
            <a:ext cx="780694" cy="257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F23C9F-636F-3AC7-C2A5-04538FAE8A65}"/>
              </a:ext>
            </a:extLst>
          </p:cNvPr>
          <p:cNvSpPr/>
          <p:nvPr/>
        </p:nvSpPr>
        <p:spPr bwMode="white">
          <a:xfrm>
            <a:off x="4755631" y="2321976"/>
            <a:ext cx="771173" cy="257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964814-6D7F-EF46-3217-1742752EDECC}"/>
              </a:ext>
            </a:extLst>
          </p:cNvPr>
          <p:cNvSpPr/>
          <p:nvPr/>
        </p:nvSpPr>
        <p:spPr bwMode="white">
          <a:xfrm>
            <a:off x="5812425" y="2321976"/>
            <a:ext cx="780694" cy="257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AA19DC-8D6C-24A7-CCAD-0AF03AC5B638}"/>
              </a:ext>
            </a:extLst>
          </p:cNvPr>
          <p:cNvSpPr/>
          <p:nvPr/>
        </p:nvSpPr>
        <p:spPr bwMode="white">
          <a:xfrm>
            <a:off x="3489383" y="2837622"/>
            <a:ext cx="22849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A38FF6-D92A-4EB7-262D-52957CE5BFC9}"/>
              </a:ext>
            </a:extLst>
          </p:cNvPr>
          <p:cNvSpPr/>
          <p:nvPr/>
        </p:nvSpPr>
        <p:spPr bwMode="white">
          <a:xfrm>
            <a:off x="7545185" y="2837622"/>
            <a:ext cx="22849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9FAC1CE-CF1B-EDFE-01B7-755369614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" y="3324621"/>
            <a:ext cx="11520000" cy="2036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DFC0DD-4BC1-C70D-B880-BC0C5258F5FE}"/>
              </a:ext>
            </a:extLst>
          </p:cNvPr>
          <p:cNvSpPr/>
          <p:nvPr/>
        </p:nvSpPr>
        <p:spPr bwMode="white">
          <a:xfrm>
            <a:off x="2670606" y="3936399"/>
            <a:ext cx="1599471" cy="26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5D2141B-A74F-50D8-0B1C-B1B0FC050C40}"/>
              </a:ext>
            </a:extLst>
          </p:cNvPr>
          <p:cNvSpPr/>
          <p:nvPr/>
        </p:nvSpPr>
        <p:spPr bwMode="white">
          <a:xfrm>
            <a:off x="2661085" y="4443027"/>
            <a:ext cx="1618512" cy="25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57243F2-F14E-81FE-0293-086F6CF94A64}"/>
              </a:ext>
            </a:extLst>
          </p:cNvPr>
          <p:cNvSpPr/>
          <p:nvPr/>
        </p:nvSpPr>
        <p:spPr bwMode="white">
          <a:xfrm>
            <a:off x="4565218" y="4443027"/>
            <a:ext cx="1618512" cy="25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20D3978-48CB-0BB4-1A52-706754364A3F}"/>
              </a:ext>
            </a:extLst>
          </p:cNvPr>
          <p:cNvSpPr/>
          <p:nvPr/>
        </p:nvSpPr>
        <p:spPr bwMode="white">
          <a:xfrm>
            <a:off x="6478871" y="4452586"/>
            <a:ext cx="1618512" cy="248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AC1B07F-B424-2F80-DBA7-B3023D367E4B}"/>
              </a:ext>
            </a:extLst>
          </p:cNvPr>
          <p:cNvSpPr/>
          <p:nvPr/>
        </p:nvSpPr>
        <p:spPr bwMode="white">
          <a:xfrm>
            <a:off x="8383003" y="4443027"/>
            <a:ext cx="1618512" cy="25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EC465CB-FE4E-7FB1-E46B-68F12E25D5B0}"/>
              </a:ext>
            </a:extLst>
          </p:cNvPr>
          <p:cNvSpPr/>
          <p:nvPr/>
        </p:nvSpPr>
        <p:spPr bwMode="white">
          <a:xfrm>
            <a:off x="3670276" y="4968774"/>
            <a:ext cx="228495" cy="22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FFBAF5E-3478-0FD4-063E-113703555991}"/>
              </a:ext>
            </a:extLst>
          </p:cNvPr>
          <p:cNvSpPr/>
          <p:nvPr/>
        </p:nvSpPr>
        <p:spPr bwMode="white">
          <a:xfrm>
            <a:off x="7726077" y="4968774"/>
            <a:ext cx="228495" cy="22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4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5830C8-4573-F703-CBCC-431923A42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890942"/>
            <a:ext cx="11520000" cy="3109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B0DE3C-70AC-2989-9FD7-0D4A88F78819}"/>
              </a:ext>
            </a:extLst>
          </p:cNvPr>
          <p:cNvSpPr/>
          <p:nvPr/>
        </p:nvSpPr>
        <p:spPr bwMode="white">
          <a:xfrm>
            <a:off x="1802181" y="1901979"/>
            <a:ext cx="209454" cy="228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974799-EE02-F75F-9535-C606C0DE3C5D}"/>
              </a:ext>
            </a:extLst>
          </p:cNvPr>
          <p:cNvSpPr/>
          <p:nvPr/>
        </p:nvSpPr>
        <p:spPr bwMode="white">
          <a:xfrm>
            <a:off x="8247669" y="1844750"/>
            <a:ext cx="199933" cy="228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C4C5E1-8C97-12DB-5F54-193DE56E3EAD}"/>
              </a:ext>
            </a:extLst>
          </p:cNvPr>
          <p:cNvSpPr/>
          <p:nvPr/>
        </p:nvSpPr>
        <p:spPr bwMode="white">
          <a:xfrm>
            <a:off x="2801851" y="2645950"/>
            <a:ext cx="218975" cy="228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65F15E-39CE-B7D3-EF05-C4B8FA6CE339}"/>
              </a:ext>
            </a:extLst>
          </p:cNvPr>
          <p:cNvSpPr/>
          <p:nvPr/>
        </p:nvSpPr>
        <p:spPr bwMode="white">
          <a:xfrm>
            <a:off x="7038545" y="2665026"/>
            <a:ext cx="152330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BAFE31-090D-4F06-3FE0-43B4AF3C609A}"/>
              </a:ext>
            </a:extLst>
          </p:cNvPr>
          <p:cNvSpPr/>
          <p:nvPr/>
        </p:nvSpPr>
        <p:spPr bwMode="white">
          <a:xfrm>
            <a:off x="1611768" y="3647449"/>
            <a:ext cx="209454" cy="228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FC5DE4-6887-4707-4A8D-951AB56B6914}"/>
              </a:ext>
            </a:extLst>
          </p:cNvPr>
          <p:cNvSpPr/>
          <p:nvPr/>
        </p:nvSpPr>
        <p:spPr bwMode="white">
          <a:xfrm>
            <a:off x="7095669" y="3676063"/>
            <a:ext cx="209454" cy="228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4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92A74D-1B41-E4F5-DFF1-6326A5A1F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9" y="784754"/>
            <a:ext cx="11520000" cy="2859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5EF525-9A7D-8B07-2370-9A798DBC45F6}"/>
              </a:ext>
            </a:extLst>
          </p:cNvPr>
          <p:cNvSpPr/>
          <p:nvPr/>
        </p:nvSpPr>
        <p:spPr bwMode="white">
          <a:xfrm>
            <a:off x="5924331" y="2338424"/>
            <a:ext cx="5769520" cy="781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