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6" r:id="rId4"/>
    <p:sldId id="264" r:id="rId5"/>
    <p:sldId id="262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2409DD5E-90CF-4B61-3B6A-1C2F196917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08"/>
          <a:stretch/>
        </p:blipFill>
        <p:spPr>
          <a:xfrm>
            <a:off x="3060945" y="1989508"/>
            <a:ext cx="6070108" cy="9660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53571409-2ED0-24FC-C59D-6372514E6D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65"/>
          <a:stretch/>
        </p:blipFill>
        <p:spPr>
          <a:xfrm>
            <a:off x="2552216" y="3429000"/>
            <a:ext cx="7353785" cy="8111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2735DC6-7862-B094-6762-9D8A866883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30" y="672976"/>
            <a:ext cx="11520000" cy="24457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576F37A-44F0-DA2B-1B73-485070765E3D}"/>
              </a:ext>
            </a:extLst>
          </p:cNvPr>
          <p:cNvSpPr/>
          <p:nvPr/>
        </p:nvSpPr>
        <p:spPr bwMode="white">
          <a:xfrm>
            <a:off x="2000535" y="2230228"/>
            <a:ext cx="533157" cy="2292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B945886-78D1-3E1E-2A98-E4247CC074E8}"/>
              </a:ext>
            </a:extLst>
          </p:cNvPr>
          <p:cNvSpPr/>
          <p:nvPr/>
        </p:nvSpPr>
        <p:spPr bwMode="white">
          <a:xfrm>
            <a:off x="4856734" y="2230228"/>
            <a:ext cx="533157" cy="2292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FFACA19-5759-5AA9-7863-04A9520E42D1}"/>
              </a:ext>
            </a:extLst>
          </p:cNvPr>
          <p:cNvSpPr/>
          <p:nvPr/>
        </p:nvSpPr>
        <p:spPr bwMode="white">
          <a:xfrm>
            <a:off x="7741494" y="2230228"/>
            <a:ext cx="514115" cy="2292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7263029-DC31-8FEA-C9F0-BCD7347F97CD}"/>
              </a:ext>
            </a:extLst>
          </p:cNvPr>
          <p:cNvSpPr/>
          <p:nvPr/>
        </p:nvSpPr>
        <p:spPr bwMode="white">
          <a:xfrm>
            <a:off x="10588172" y="2230228"/>
            <a:ext cx="533157" cy="2292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7AAF825-374C-6A58-D7B8-C4B86B5A9A34}"/>
              </a:ext>
            </a:extLst>
          </p:cNvPr>
          <p:cNvSpPr/>
          <p:nvPr/>
        </p:nvSpPr>
        <p:spPr bwMode="white">
          <a:xfrm>
            <a:off x="2171907" y="2736574"/>
            <a:ext cx="675966" cy="238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28444D8-4D67-AFC3-5685-BEA78B069C0B}"/>
              </a:ext>
            </a:extLst>
          </p:cNvPr>
          <p:cNvSpPr/>
          <p:nvPr/>
        </p:nvSpPr>
        <p:spPr bwMode="white">
          <a:xfrm>
            <a:off x="5009064" y="2736574"/>
            <a:ext cx="704528" cy="238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7AB8376-0334-F932-AD8C-3A36F0613F28}"/>
              </a:ext>
            </a:extLst>
          </p:cNvPr>
          <p:cNvSpPr/>
          <p:nvPr/>
        </p:nvSpPr>
        <p:spPr bwMode="white">
          <a:xfrm>
            <a:off x="7722453" y="2736574"/>
            <a:ext cx="533158" cy="238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9970C7CE-DD6B-D765-4DF5-B4AEFA48E757}"/>
              </a:ext>
            </a:extLst>
          </p:cNvPr>
          <p:cNvSpPr/>
          <p:nvPr/>
        </p:nvSpPr>
        <p:spPr bwMode="white">
          <a:xfrm>
            <a:off x="10740502" y="2736574"/>
            <a:ext cx="695008" cy="238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3A3FB8B3-59F2-361A-57F5-7A90FCE512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30" y="3429000"/>
            <a:ext cx="11520000" cy="16100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7439C591-2AEA-0D28-73F1-BFE9898BAC2C}"/>
              </a:ext>
            </a:extLst>
          </p:cNvPr>
          <p:cNvSpPr/>
          <p:nvPr/>
        </p:nvSpPr>
        <p:spPr bwMode="white">
          <a:xfrm>
            <a:off x="1991015" y="4143503"/>
            <a:ext cx="533157" cy="2286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A6D1B9E0-6CA7-AEC3-7D06-3CF8A16F4925}"/>
              </a:ext>
            </a:extLst>
          </p:cNvPr>
          <p:cNvSpPr/>
          <p:nvPr/>
        </p:nvSpPr>
        <p:spPr bwMode="white">
          <a:xfrm>
            <a:off x="4847213" y="4143503"/>
            <a:ext cx="533157" cy="2286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8475EB19-490C-C62A-595C-0C966660242D}"/>
              </a:ext>
            </a:extLst>
          </p:cNvPr>
          <p:cNvSpPr/>
          <p:nvPr/>
        </p:nvSpPr>
        <p:spPr bwMode="white">
          <a:xfrm>
            <a:off x="7865263" y="4143503"/>
            <a:ext cx="695008" cy="2286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591B696D-CCD8-6370-FAAE-5123E99002E7}"/>
              </a:ext>
            </a:extLst>
          </p:cNvPr>
          <p:cNvSpPr/>
          <p:nvPr/>
        </p:nvSpPr>
        <p:spPr bwMode="white">
          <a:xfrm>
            <a:off x="10730982" y="4143503"/>
            <a:ext cx="695008" cy="2286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AFCE99DE-403C-C81F-5C87-6F569F5E3778}"/>
              </a:ext>
            </a:extLst>
          </p:cNvPr>
          <p:cNvSpPr/>
          <p:nvPr/>
        </p:nvSpPr>
        <p:spPr bwMode="white">
          <a:xfrm>
            <a:off x="2010056" y="4648419"/>
            <a:ext cx="514115" cy="2286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45E096E3-8776-9866-3E2F-71B53F784BF8}"/>
              </a:ext>
            </a:extLst>
          </p:cNvPr>
          <p:cNvSpPr/>
          <p:nvPr/>
        </p:nvSpPr>
        <p:spPr bwMode="white">
          <a:xfrm>
            <a:off x="4847213" y="4648419"/>
            <a:ext cx="533157" cy="2286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B7078100-00A1-051B-5148-4450B5A6F293}"/>
              </a:ext>
            </a:extLst>
          </p:cNvPr>
          <p:cNvSpPr/>
          <p:nvPr/>
        </p:nvSpPr>
        <p:spPr bwMode="white">
          <a:xfrm>
            <a:off x="7874783" y="4648419"/>
            <a:ext cx="685487" cy="2286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3F3620D8-D672-1329-30F9-455A2832A741}"/>
              </a:ext>
            </a:extLst>
          </p:cNvPr>
          <p:cNvSpPr/>
          <p:nvPr/>
        </p:nvSpPr>
        <p:spPr bwMode="white">
          <a:xfrm>
            <a:off x="10730982" y="4648419"/>
            <a:ext cx="695008" cy="2286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679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26B5619-ADD7-5D1C-D187-EE9369474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69" y="858231"/>
            <a:ext cx="11520000" cy="1573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4C6A84C-4481-9184-DEE1-139A0CCBE146}"/>
              </a:ext>
            </a:extLst>
          </p:cNvPr>
          <p:cNvSpPr/>
          <p:nvPr/>
        </p:nvSpPr>
        <p:spPr bwMode="white">
          <a:xfrm>
            <a:off x="2366119" y="1554227"/>
            <a:ext cx="533157" cy="238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D45D0BF-0C58-FB3E-59FF-243A1738A58D}"/>
              </a:ext>
            </a:extLst>
          </p:cNvPr>
          <p:cNvSpPr/>
          <p:nvPr/>
        </p:nvSpPr>
        <p:spPr bwMode="white">
          <a:xfrm>
            <a:off x="6260069" y="1554227"/>
            <a:ext cx="371305" cy="238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15B50C9-2659-D9C6-B7C4-D3B5F8BABEB8}"/>
              </a:ext>
            </a:extLst>
          </p:cNvPr>
          <p:cNvSpPr/>
          <p:nvPr/>
        </p:nvSpPr>
        <p:spPr bwMode="white">
          <a:xfrm>
            <a:off x="9677987" y="1554227"/>
            <a:ext cx="533156" cy="238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79BDDDD-9533-F025-C4BD-A31B61A5DBBE}"/>
              </a:ext>
            </a:extLst>
          </p:cNvPr>
          <p:cNvSpPr/>
          <p:nvPr/>
        </p:nvSpPr>
        <p:spPr bwMode="white">
          <a:xfrm>
            <a:off x="2366119" y="2069074"/>
            <a:ext cx="533157" cy="228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111DAD8-73B0-32C0-325F-D18CA03A4C2C}"/>
              </a:ext>
            </a:extLst>
          </p:cNvPr>
          <p:cNvSpPr/>
          <p:nvPr/>
        </p:nvSpPr>
        <p:spPr bwMode="white">
          <a:xfrm>
            <a:off x="5936367" y="2069074"/>
            <a:ext cx="542677" cy="228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F25C386-2964-D44F-AB34-A9B02BEC4EB5}"/>
              </a:ext>
            </a:extLst>
          </p:cNvPr>
          <p:cNvSpPr/>
          <p:nvPr/>
        </p:nvSpPr>
        <p:spPr bwMode="white">
          <a:xfrm>
            <a:off x="9677987" y="2069074"/>
            <a:ext cx="533156" cy="228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6BAAD5D3-9432-D12B-1264-9D2ED5E9ED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69" y="2827708"/>
            <a:ext cx="11520000" cy="1933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5434507-CE4C-E8E7-A9F0-D0FB2F45CE96}"/>
              </a:ext>
            </a:extLst>
          </p:cNvPr>
          <p:cNvSpPr/>
          <p:nvPr/>
        </p:nvSpPr>
        <p:spPr bwMode="white">
          <a:xfrm>
            <a:off x="2223309" y="3704044"/>
            <a:ext cx="218975" cy="1714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9DDE1AB-047D-ECB6-3272-71C603983D56}"/>
              </a:ext>
            </a:extLst>
          </p:cNvPr>
          <p:cNvSpPr/>
          <p:nvPr/>
        </p:nvSpPr>
        <p:spPr bwMode="white">
          <a:xfrm>
            <a:off x="5555540" y="3732619"/>
            <a:ext cx="218975" cy="1619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9C62FA3B-9119-52CF-39DA-94758E3F74FA}"/>
              </a:ext>
            </a:extLst>
          </p:cNvPr>
          <p:cNvSpPr/>
          <p:nvPr/>
        </p:nvSpPr>
        <p:spPr bwMode="white">
          <a:xfrm>
            <a:off x="9220995" y="3704044"/>
            <a:ext cx="218975" cy="1714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0736E0BA-4092-0579-786A-66C6BA655E98}"/>
              </a:ext>
            </a:extLst>
          </p:cNvPr>
          <p:cNvSpPr/>
          <p:nvPr/>
        </p:nvSpPr>
        <p:spPr bwMode="white">
          <a:xfrm>
            <a:off x="2213788" y="4332720"/>
            <a:ext cx="218975" cy="1619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F0BC243D-5B67-1DE1-5281-3FC6802BADA9}"/>
              </a:ext>
            </a:extLst>
          </p:cNvPr>
          <p:cNvSpPr/>
          <p:nvPr/>
        </p:nvSpPr>
        <p:spPr bwMode="white">
          <a:xfrm>
            <a:off x="5726912" y="4332720"/>
            <a:ext cx="218975" cy="1619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DFC4AC37-8D9B-E6BE-8135-7C84A3AB449F}"/>
              </a:ext>
            </a:extLst>
          </p:cNvPr>
          <p:cNvSpPr/>
          <p:nvPr/>
        </p:nvSpPr>
        <p:spPr bwMode="white">
          <a:xfrm>
            <a:off x="8906813" y="4332720"/>
            <a:ext cx="228495" cy="1619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579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2623BC6-CCD3-F96A-ECA4-3A0FAD6182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46" y="705831"/>
            <a:ext cx="11520000" cy="23105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DF77DB2-D09E-52B8-0429-4B5F804B84E8}"/>
              </a:ext>
            </a:extLst>
          </p:cNvPr>
          <p:cNvSpPr/>
          <p:nvPr/>
        </p:nvSpPr>
        <p:spPr bwMode="white">
          <a:xfrm>
            <a:off x="1497398" y="1335982"/>
            <a:ext cx="2903801" cy="13271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999D5541-A3A8-A6F3-54EC-50F954789C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46" y="2862877"/>
            <a:ext cx="11520000" cy="22941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89C97CD-78EA-226C-1CB0-7F1660A8F2A8}"/>
              </a:ext>
            </a:extLst>
          </p:cNvPr>
          <p:cNvSpPr/>
          <p:nvPr/>
        </p:nvSpPr>
        <p:spPr bwMode="white">
          <a:xfrm>
            <a:off x="1487877" y="3809221"/>
            <a:ext cx="3541685" cy="8029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982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DC1CB66-2A49-3153-6457-5448E85BEF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62" y="735139"/>
            <a:ext cx="11520000" cy="33920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080B1BE-897D-4859-1532-695DA9A150CA}"/>
              </a:ext>
            </a:extLst>
          </p:cNvPr>
          <p:cNvSpPr/>
          <p:nvPr/>
        </p:nvSpPr>
        <p:spPr bwMode="white">
          <a:xfrm>
            <a:off x="3593400" y="3526944"/>
            <a:ext cx="304661" cy="2763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43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2023-07-20T00:26:43Z</dcterms:created>
  <dcterms:modified xsi:type="dcterms:W3CDTF">2023-07-24T02:19:45Z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