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4DBC94-E47D-2A72-3151-5E5447161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FDB1F900-4154-F1EE-4E40-77F87FB3A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9"/>
          <a:stretch/>
        </p:blipFill>
        <p:spPr>
          <a:xfrm>
            <a:off x="2334115" y="3361108"/>
            <a:ext cx="7523769" cy="94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FC0BF-59F5-7937-43CE-AEC3C996D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12046"/>
            <a:ext cx="11520000" cy="308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F97F1F-31C0-06AF-72F7-600B0D6F2819}"/>
              </a:ext>
            </a:extLst>
          </p:cNvPr>
          <p:cNvSpPr/>
          <p:nvPr/>
        </p:nvSpPr>
        <p:spPr bwMode="white">
          <a:xfrm>
            <a:off x="1678413" y="2233588"/>
            <a:ext cx="218975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BDC99A-CAE2-850A-9C65-4FF889F65C1A}"/>
              </a:ext>
            </a:extLst>
          </p:cNvPr>
          <p:cNvSpPr/>
          <p:nvPr/>
        </p:nvSpPr>
        <p:spPr bwMode="white">
          <a:xfrm>
            <a:off x="4382280" y="2233588"/>
            <a:ext cx="352264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0CC57A-6D67-82D9-C39E-1AA9D54F5E49}"/>
              </a:ext>
            </a:extLst>
          </p:cNvPr>
          <p:cNvSpPr/>
          <p:nvPr/>
        </p:nvSpPr>
        <p:spPr bwMode="white">
          <a:xfrm>
            <a:off x="7200396" y="2233588"/>
            <a:ext cx="361785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A19352-D960-DA86-7DD4-5A0B53652E9C}"/>
              </a:ext>
            </a:extLst>
          </p:cNvPr>
          <p:cNvSpPr/>
          <p:nvPr/>
        </p:nvSpPr>
        <p:spPr bwMode="white">
          <a:xfrm>
            <a:off x="10142280" y="2233588"/>
            <a:ext cx="371305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9C0F26-621D-BF25-E257-57BE8F3B9F8C}"/>
              </a:ext>
            </a:extLst>
          </p:cNvPr>
          <p:cNvSpPr/>
          <p:nvPr/>
        </p:nvSpPr>
        <p:spPr bwMode="white">
          <a:xfrm>
            <a:off x="1840264" y="2777281"/>
            <a:ext cx="371305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144D7E-1852-1EB5-6DE2-FD797C31C031}"/>
              </a:ext>
            </a:extLst>
          </p:cNvPr>
          <p:cNvSpPr/>
          <p:nvPr/>
        </p:nvSpPr>
        <p:spPr bwMode="white">
          <a:xfrm>
            <a:off x="4534611" y="2777281"/>
            <a:ext cx="514115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75D030-2803-77BE-0D24-111E27276CFE}"/>
              </a:ext>
            </a:extLst>
          </p:cNvPr>
          <p:cNvSpPr/>
          <p:nvPr/>
        </p:nvSpPr>
        <p:spPr bwMode="white">
          <a:xfrm>
            <a:off x="7352727" y="2777281"/>
            <a:ext cx="533158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3772ECB-3BF3-C413-A921-29CE5227D7AC}"/>
              </a:ext>
            </a:extLst>
          </p:cNvPr>
          <p:cNvSpPr/>
          <p:nvPr/>
        </p:nvSpPr>
        <p:spPr bwMode="white">
          <a:xfrm>
            <a:off x="10189884" y="2777281"/>
            <a:ext cx="533158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2E24631-1E2E-90EF-A560-E750C5BF0720}"/>
              </a:ext>
            </a:extLst>
          </p:cNvPr>
          <p:cNvSpPr/>
          <p:nvPr/>
        </p:nvSpPr>
        <p:spPr bwMode="white">
          <a:xfrm>
            <a:off x="1992595" y="3311436"/>
            <a:ext cx="533157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B5828C5-C82F-F9DD-80AD-8936EEB698C4}"/>
              </a:ext>
            </a:extLst>
          </p:cNvPr>
          <p:cNvSpPr/>
          <p:nvPr/>
        </p:nvSpPr>
        <p:spPr bwMode="white">
          <a:xfrm>
            <a:off x="4696462" y="3311436"/>
            <a:ext cx="666446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B70DA8E-E82B-4C48-B2C2-165C2B3FD763}"/>
              </a:ext>
            </a:extLst>
          </p:cNvPr>
          <p:cNvSpPr/>
          <p:nvPr/>
        </p:nvSpPr>
        <p:spPr bwMode="white">
          <a:xfrm>
            <a:off x="7514578" y="3311436"/>
            <a:ext cx="685487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1888C95-F6B3-1479-F734-980C34F5B5D4}"/>
              </a:ext>
            </a:extLst>
          </p:cNvPr>
          <p:cNvSpPr/>
          <p:nvPr/>
        </p:nvSpPr>
        <p:spPr bwMode="white">
          <a:xfrm>
            <a:off x="10351735" y="3311436"/>
            <a:ext cx="685487" cy="22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g_16777215">
            <a:extLst>
              <a:ext uri="{FF2B5EF4-FFF2-40B4-BE49-F238E27FC236}">
                <a16:creationId xmlns:a16="http://schemas.microsoft.com/office/drawing/2014/main" id="{14B8F997-5EBC-32D9-05D8-301D77B08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785463"/>
            <a:ext cx="11520000" cy="1684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194FD057-5B7E-CEB0-9FFD-585E101213DB}"/>
              </a:ext>
            </a:extLst>
          </p:cNvPr>
          <p:cNvSpPr/>
          <p:nvPr/>
        </p:nvSpPr>
        <p:spPr bwMode="white">
          <a:xfrm>
            <a:off x="1925950" y="4551175"/>
            <a:ext cx="514115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172FDC52-914D-5881-8E97-3A8F13E8D26E}"/>
              </a:ext>
            </a:extLst>
          </p:cNvPr>
          <p:cNvSpPr/>
          <p:nvPr/>
        </p:nvSpPr>
        <p:spPr bwMode="white">
          <a:xfrm>
            <a:off x="4506049" y="4551175"/>
            <a:ext cx="53315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F2566D51-0125-AEE8-E926-DD9E8A0B52B9}"/>
              </a:ext>
            </a:extLst>
          </p:cNvPr>
          <p:cNvSpPr/>
          <p:nvPr/>
        </p:nvSpPr>
        <p:spPr bwMode="white">
          <a:xfrm>
            <a:off x="7428892" y="4551175"/>
            <a:ext cx="52363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2040975-0B95-965E-6027-E2BDF579379C}"/>
              </a:ext>
            </a:extLst>
          </p:cNvPr>
          <p:cNvSpPr/>
          <p:nvPr/>
        </p:nvSpPr>
        <p:spPr bwMode="white">
          <a:xfrm>
            <a:off x="10018512" y="4551175"/>
            <a:ext cx="53315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0C576F5-DF1D-5E22-D299-BA2AB93D0B52}"/>
              </a:ext>
            </a:extLst>
          </p:cNvPr>
          <p:cNvSpPr/>
          <p:nvPr/>
        </p:nvSpPr>
        <p:spPr bwMode="white">
          <a:xfrm>
            <a:off x="1906909" y="5087173"/>
            <a:ext cx="53315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667C0AE3-4680-4D2C-AFD3-03BB41E5DE0D}"/>
              </a:ext>
            </a:extLst>
          </p:cNvPr>
          <p:cNvSpPr/>
          <p:nvPr/>
        </p:nvSpPr>
        <p:spPr bwMode="white">
          <a:xfrm>
            <a:off x="4506049" y="5087173"/>
            <a:ext cx="53315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AE20A8B-094B-E804-C182-1A8CFC2DB489}"/>
              </a:ext>
            </a:extLst>
          </p:cNvPr>
          <p:cNvSpPr/>
          <p:nvPr/>
        </p:nvSpPr>
        <p:spPr bwMode="white">
          <a:xfrm>
            <a:off x="7419371" y="5087173"/>
            <a:ext cx="38082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A96F684E-6A9A-D1A3-AA9B-29B064CF6B0A}"/>
              </a:ext>
            </a:extLst>
          </p:cNvPr>
          <p:cNvSpPr/>
          <p:nvPr/>
        </p:nvSpPr>
        <p:spPr bwMode="white">
          <a:xfrm>
            <a:off x="10018512" y="5087173"/>
            <a:ext cx="533157" cy="22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1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82CD4C-B755-450C-9CE9-C525A9EAE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793754"/>
            <a:ext cx="11520000" cy="2675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7620D0-BB79-A7B2-D55A-009E123837D7}"/>
              </a:ext>
            </a:extLst>
          </p:cNvPr>
          <p:cNvSpPr/>
          <p:nvPr/>
        </p:nvSpPr>
        <p:spPr bwMode="white">
          <a:xfrm>
            <a:off x="1476154" y="2064384"/>
            <a:ext cx="5874247" cy="840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631AF6D-0BD5-C22F-2088-B31E89C4B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3267324"/>
            <a:ext cx="11520000" cy="219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ED97FA-1A24-B2D9-FF6B-1065F3E73E73}"/>
              </a:ext>
            </a:extLst>
          </p:cNvPr>
          <p:cNvSpPr/>
          <p:nvPr/>
        </p:nvSpPr>
        <p:spPr bwMode="white">
          <a:xfrm>
            <a:off x="1466633" y="4086928"/>
            <a:ext cx="4779371" cy="83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403E76-D43A-CA0F-6775-F4CE4C827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998907"/>
            <a:ext cx="11520000" cy="235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9D91B4-A7E1-6DF2-98DE-4E603B1F4609}"/>
              </a:ext>
            </a:extLst>
          </p:cNvPr>
          <p:cNvSpPr/>
          <p:nvPr/>
        </p:nvSpPr>
        <p:spPr bwMode="white">
          <a:xfrm>
            <a:off x="1531110" y="1848692"/>
            <a:ext cx="3351272" cy="84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916E49-035D-9C22-F0D8-8F09ECD98F92}"/>
              </a:ext>
            </a:extLst>
          </p:cNvPr>
          <p:cNvSpPr/>
          <p:nvPr/>
        </p:nvSpPr>
        <p:spPr bwMode="white">
          <a:xfrm>
            <a:off x="5158482" y="1877336"/>
            <a:ext cx="1313851" cy="23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2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C8BE2-07C7-23C6-CAB2-873C12672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76170"/>
            <a:ext cx="11520000" cy="273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8F1BD8-C046-A892-AB1F-E152B8571C2F}"/>
              </a:ext>
            </a:extLst>
          </p:cNvPr>
          <p:cNvSpPr/>
          <p:nvPr/>
        </p:nvSpPr>
        <p:spPr bwMode="white">
          <a:xfrm>
            <a:off x="8062249" y="2275031"/>
            <a:ext cx="257057" cy="21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0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