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4" r:id="rId4"/>
    <p:sldId id="273" r:id="rId5"/>
    <p:sldId id="272" r:id="rId6"/>
    <p:sldId id="271" r:id="rId7"/>
    <p:sldId id="270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F73290-9F9B-C614-D062-AE0BCD28D3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9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DCDA9A9-4623-67F5-E684-700A22F12CCE}"/>
              </a:ext>
            </a:extLst>
          </p:cNvPr>
          <p:cNvSpPr/>
          <p:nvPr/>
        </p:nvSpPr>
        <p:spPr bwMode="white">
          <a:xfrm>
            <a:off x="5920066" y="1799332"/>
            <a:ext cx="247537" cy="276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25D1EB-ECFD-8684-624C-19CC877BDE74}"/>
              </a:ext>
            </a:extLst>
          </p:cNvPr>
          <p:cNvSpPr/>
          <p:nvPr/>
        </p:nvSpPr>
        <p:spPr bwMode="white">
          <a:xfrm>
            <a:off x="8509685" y="1799332"/>
            <a:ext cx="257057" cy="276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2CB9D74-3A0B-E4FE-8C04-9FB5B2B15E9A}"/>
              </a:ext>
            </a:extLst>
          </p:cNvPr>
          <p:cNvSpPr/>
          <p:nvPr/>
        </p:nvSpPr>
        <p:spPr bwMode="white">
          <a:xfrm>
            <a:off x="5920066" y="2447508"/>
            <a:ext cx="238016" cy="276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ACBCFCD-25F0-E218-707C-1F5E2C92D590}"/>
              </a:ext>
            </a:extLst>
          </p:cNvPr>
          <p:cNvSpPr/>
          <p:nvPr/>
        </p:nvSpPr>
        <p:spPr bwMode="white">
          <a:xfrm>
            <a:off x="8509685" y="2447508"/>
            <a:ext cx="247537" cy="28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68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3B8055-FEF9-CEB1-1FB8-BA9EEEB4B5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99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2FBEA30-584D-2FCE-87F0-855393C45CA8}"/>
              </a:ext>
            </a:extLst>
          </p:cNvPr>
          <p:cNvSpPr/>
          <p:nvPr/>
        </p:nvSpPr>
        <p:spPr bwMode="white">
          <a:xfrm>
            <a:off x="3168595" y="2302041"/>
            <a:ext cx="614134" cy="720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8AE09A-3A35-C3E8-EC89-A90E333C64B2}"/>
              </a:ext>
            </a:extLst>
          </p:cNvPr>
          <p:cNvSpPr/>
          <p:nvPr/>
        </p:nvSpPr>
        <p:spPr bwMode="white">
          <a:xfrm>
            <a:off x="6976859" y="2759637"/>
            <a:ext cx="3485802" cy="333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1988335-F9CF-B0FD-9704-2F6EF7429085}"/>
              </a:ext>
            </a:extLst>
          </p:cNvPr>
          <p:cNvSpPr/>
          <p:nvPr/>
        </p:nvSpPr>
        <p:spPr bwMode="white">
          <a:xfrm>
            <a:off x="4834710" y="4187993"/>
            <a:ext cx="2056462" cy="590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5549EC7-07E7-CA35-A43C-155C1117CCE2}"/>
              </a:ext>
            </a:extLst>
          </p:cNvPr>
          <p:cNvSpPr/>
          <p:nvPr/>
        </p:nvSpPr>
        <p:spPr bwMode="white">
          <a:xfrm>
            <a:off x="5777256" y="5368767"/>
            <a:ext cx="266578" cy="219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A99E9FA-C485-202A-99EE-569F700F053C}"/>
              </a:ext>
            </a:extLst>
          </p:cNvPr>
          <p:cNvSpPr/>
          <p:nvPr/>
        </p:nvSpPr>
        <p:spPr bwMode="white">
          <a:xfrm>
            <a:off x="6872132" y="5454469"/>
            <a:ext cx="266578" cy="57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DAE07BD-BEE2-2887-0A3A-81119264532D}"/>
              </a:ext>
            </a:extLst>
          </p:cNvPr>
          <p:cNvSpPr/>
          <p:nvPr/>
        </p:nvSpPr>
        <p:spPr bwMode="white">
          <a:xfrm>
            <a:off x="8252628" y="5311633"/>
            <a:ext cx="257057" cy="276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45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1411C6-A768-B6B5-3AA0-FE175B7133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8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56213F3-D420-3B7B-C3BD-E24477E60D95}"/>
              </a:ext>
            </a:extLst>
          </p:cNvPr>
          <p:cNvSpPr/>
          <p:nvPr/>
        </p:nvSpPr>
        <p:spPr bwMode="white">
          <a:xfrm>
            <a:off x="1635768" y="3619092"/>
            <a:ext cx="257057" cy="285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EAAE43F-B920-5F1F-5F5C-FE7070917F3C}"/>
              </a:ext>
            </a:extLst>
          </p:cNvPr>
          <p:cNvSpPr/>
          <p:nvPr/>
        </p:nvSpPr>
        <p:spPr bwMode="white">
          <a:xfrm>
            <a:off x="2359338" y="3685799"/>
            <a:ext cx="266578" cy="209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E87377-09C1-630A-C8D7-23BB7A16C09A}"/>
              </a:ext>
            </a:extLst>
          </p:cNvPr>
          <p:cNvSpPr/>
          <p:nvPr/>
        </p:nvSpPr>
        <p:spPr bwMode="white">
          <a:xfrm>
            <a:off x="3073388" y="3619092"/>
            <a:ext cx="257057" cy="285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F6F88F-88A7-5257-4771-B57F4AF2C313}"/>
              </a:ext>
            </a:extLst>
          </p:cNvPr>
          <p:cNvSpPr/>
          <p:nvPr/>
        </p:nvSpPr>
        <p:spPr bwMode="white">
          <a:xfrm>
            <a:off x="4092099" y="3619092"/>
            <a:ext cx="390347" cy="285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A9236D6-C4D5-3275-6B2D-E1D3E929E8DC}"/>
              </a:ext>
            </a:extLst>
          </p:cNvPr>
          <p:cNvSpPr/>
          <p:nvPr/>
        </p:nvSpPr>
        <p:spPr bwMode="white">
          <a:xfrm>
            <a:off x="7291041" y="3619092"/>
            <a:ext cx="428429" cy="285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FE200FC-0F8F-10E5-7ADD-560373A481FF}"/>
              </a:ext>
            </a:extLst>
          </p:cNvPr>
          <p:cNvSpPr/>
          <p:nvPr/>
        </p:nvSpPr>
        <p:spPr bwMode="white">
          <a:xfrm>
            <a:off x="8081256" y="3762035"/>
            <a:ext cx="276099" cy="57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5F39274-5F43-BDEE-6F7B-B54D31871BBF}"/>
              </a:ext>
            </a:extLst>
          </p:cNvPr>
          <p:cNvSpPr/>
          <p:nvPr/>
        </p:nvSpPr>
        <p:spPr bwMode="white">
          <a:xfrm>
            <a:off x="8804826" y="3619092"/>
            <a:ext cx="247537" cy="285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7D757D0-8AA7-8BA0-FA9C-DC999C7A85FF}"/>
              </a:ext>
            </a:extLst>
          </p:cNvPr>
          <p:cNvSpPr/>
          <p:nvPr/>
        </p:nvSpPr>
        <p:spPr bwMode="white">
          <a:xfrm>
            <a:off x="9823537" y="3619092"/>
            <a:ext cx="428429" cy="285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29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438467-C1F0-8C90-0AD8-A6DF5296E2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6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0594EE3-67A3-A750-7880-8740AE9E9EE8}"/>
              </a:ext>
            </a:extLst>
          </p:cNvPr>
          <p:cNvSpPr/>
          <p:nvPr/>
        </p:nvSpPr>
        <p:spPr bwMode="white">
          <a:xfrm>
            <a:off x="5996231" y="2896771"/>
            <a:ext cx="257057" cy="276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A4B2ED-6812-D008-839B-730283813C2D}"/>
              </a:ext>
            </a:extLst>
          </p:cNvPr>
          <p:cNvSpPr/>
          <p:nvPr/>
        </p:nvSpPr>
        <p:spPr bwMode="white">
          <a:xfrm>
            <a:off x="8690578" y="2896771"/>
            <a:ext cx="247537" cy="276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26E52E-F53B-6F04-BC39-C94759263612}"/>
              </a:ext>
            </a:extLst>
          </p:cNvPr>
          <p:cNvSpPr/>
          <p:nvPr/>
        </p:nvSpPr>
        <p:spPr bwMode="white">
          <a:xfrm>
            <a:off x="5129851" y="3688320"/>
            <a:ext cx="257057" cy="286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356BB37-D948-03A2-598B-433D9A52D314}"/>
              </a:ext>
            </a:extLst>
          </p:cNvPr>
          <p:cNvSpPr/>
          <p:nvPr/>
        </p:nvSpPr>
        <p:spPr bwMode="white">
          <a:xfrm>
            <a:off x="5853421" y="3831371"/>
            <a:ext cx="266578" cy="5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F9430F-2769-1E46-887F-621185F70699}"/>
              </a:ext>
            </a:extLst>
          </p:cNvPr>
          <p:cNvSpPr/>
          <p:nvPr/>
        </p:nvSpPr>
        <p:spPr bwMode="white">
          <a:xfrm>
            <a:off x="6557950" y="3688320"/>
            <a:ext cx="276099" cy="286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8D6BD2-BE0E-6524-22A2-24731D535C2E}"/>
              </a:ext>
            </a:extLst>
          </p:cNvPr>
          <p:cNvSpPr/>
          <p:nvPr/>
        </p:nvSpPr>
        <p:spPr bwMode="white">
          <a:xfrm>
            <a:off x="7671867" y="3688320"/>
            <a:ext cx="247537" cy="286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62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824932-2B80-5AFD-B80F-9A8C3AFDD6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34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F62E5E7-A43A-B033-CD0B-439F0C7ECFE4}"/>
              </a:ext>
            </a:extLst>
          </p:cNvPr>
          <p:cNvSpPr/>
          <p:nvPr/>
        </p:nvSpPr>
        <p:spPr bwMode="white">
          <a:xfrm>
            <a:off x="1064528" y="2038186"/>
            <a:ext cx="257057" cy="295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76987F-155E-8AF0-A9B6-2C3DF312B325}"/>
              </a:ext>
            </a:extLst>
          </p:cNvPr>
          <p:cNvSpPr/>
          <p:nvPr/>
        </p:nvSpPr>
        <p:spPr bwMode="white">
          <a:xfrm>
            <a:off x="1788099" y="2104932"/>
            <a:ext cx="266578" cy="219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FF53DD-645E-BBD6-F7A8-D3FAA1AF3A26}"/>
              </a:ext>
            </a:extLst>
          </p:cNvPr>
          <p:cNvSpPr/>
          <p:nvPr/>
        </p:nvSpPr>
        <p:spPr bwMode="white">
          <a:xfrm>
            <a:off x="2492628" y="2047721"/>
            <a:ext cx="266578" cy="276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B7CD84F-4B30-6D65-CBC7-D3331281EAB8}"/>
              </a:ext>
            </a:extLst>
          </p:cNvPr>
          <p:cNvSpPr/>
          <p:nvPr/>
        </p:nvSpPr>
        <p:spPr bwMode="white">
          <a:xfrm>
            <a:off x="3597024" y="2047721"/>
            <a:ext cx="247537" cy="276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6DB3E57-F902-3657-BF1A-825C0291A7BB}"/>
              </a:ext>
            </a:extLst>
          </p:cNvPr>
          <p:cNvSpPr/>
          <p:nvPr/>
        </p:nvSpPr>
        <p:spPr bwMode="white">
          <a:xfrm>
            <a:off x="5082247" y="2047721"/>
            <a:ext cx="247537" cy="276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F13ED36-A1C1-AF07-758B-22C4336F53C9}"/>
              </a:ext>
            </a:extLst>
          </p:cNvPr>
          <p:cNvSpPr/>
          <p:nvPr/>
        </p:nvSpPr>
        <p:spPr bwMode="white">
          <a:xfrm>
            <a:off x="5805818" y="2104932"/>
            <a:ext cx="266578" cy="219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1FE42E2-23CD-7785-BFBF-385B0F191BE3}"/>
              </a:ext>
            </a:extLst>
          </p:cNvPr>
          <p:cNvSpPr/>
          <p:nvPr/>
        </p:nvSpPr>
        <p:spPr bwMode="white">
          <a:xfrm>
            <a:off x="6519867" y="2038186"/>
            <a:ext cx="257057" cy="295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9F35468-EE13-5BE8-2D2E-CC4EFE276083}"/>
              </a:ext>
            </a:extLst>
          </p:cNvPr>
          <p:cNvSpPr/>
          <p:nvPr/>
        </p:nvSpPr>
        <p:spPr bwMode="white">
          <a:xfrm>
            <a:off x="10185322" y="2028651"/>
            <a:ext cx="399867" cy="333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B50552E-699A-4C30-32EB-8CB40369C0B1}"/>
              </a:ext>
            </a:extLst>
          </p:cNvPr>
          <p:cNvSpPr/>
          <p:nvPr/>
        </p:nvSpPr>
        <p:spPr bwMode="white">
          <a:xfrm>
            <a:off x="5853421" y="2858209"/>
            <a:ext cx="247537" cy="276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1669776-BDD8-B4CC-029B-D937F1C981F0}"/>
              </a:ext>
            </a:extLst>
          </p:cNvPr>
          <p:cNvSpPr/>
          <p:nvPr/>
        </p:nvSpPr>
        <p:spPr bwMode="white">
          <a:xfrm>
            <a:off x="1750016" y="4307552"/>
            <a:ext cx="437950" cy="286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069A0D3-FAA3-A3B5-675B-164A080DCF31}"/>
              </a:ext>
            </a:extLst>
          </p:cNvPr>
          <p:cNvSpPr/>
          <p:nvPr/>
        </p:nvSpPr>
        <p:spPr bwMode="white">
          <a:xfrm>
            <a:off x="2549752" y="4450579"/>
            <a:ext cx="266578" cy="57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4FFA702-1F17-7D3D-21A7-BF617E13793D}"/>
              </a:ext>
            </a:extLst>
          </p:cNvPr>
          <p:cNvSpPr/>
          <p:nvPr/>
        </p:nvSpPr>
        <p:spPr bwMode="white">
          <a:xfrm>
            <a:off x="3263801" y="4307552"/>
            <a:ext cx="247537" cy="286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F3F7691-FA39-E83E-256A-3704D00384FA}"/>
              </a:ext>
            </a:extLst>
          </p:cNvPr>
          <p:cNvSpPr/>
          <p:nvPr/>
        </p:nvSpPr>
        <p:spPr bwMode="white">
          <a:xfrm>
            <a:off x="4292033" y="4307552"/>
            <a:ext cx="390347" cy="286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71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79039E-D09E-E9A6-003F-3C2EACDEA3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738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4E3AF91-F4B9-E36D-513C-F12E314AB886}"/>
              </a:ext>
            </a:extLst>
          </p:cNvPr>
          <p:cNvSpPr/>
          <p:nvPr/>
        </p:nvSpPr>
        <p:spPr bwMode="white">
          <a:xfrm>
            <a:off x="3178115" y="3829648"/>
            <a:ext cx="257057" cy="28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681230-AB6D-1623-4C6B-9FD5FF729F11}"/>
              </a:ext>
            </a:extLst>
          </p:cNvPr>
          <p:cNvSpPr/>
          <p:nvPr/>
        </p:nvSpPr>
        <p:spPr bwMode="white">
          <a:xfrm>
            <a:off x="3901685" y="3896372"/>
            <a:ext cx="266578" cy="209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4BE1C6-5236-5294-6C27-96A275CDFAA3}"/>
              </a:ext>
            </a:extLst>
          </p:cNvPr>
          <p:cNvSpPr/>
          <p:nvPr/>
        </p:nvSpPr>
        <p:spPr bwMode="white">
          <a:xfrm>
            <a:off x="4615735" y="3829648"/>
            <a:ext cx="257057" cy="28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FDBF659-581F-250E-AD51-F16851E40C5D}"/>
              </a:ext>
            </a:extLst>
          </p:cNvPr>
          <p:cNvSpPr/>
          <p:nvPr/>
        </p:nvSpPr>
        <p:spPr bwMode="white">
          <a:xfrm>
            <a:off x="5643966" y="3829648"/>
            <a:ext cx="437950" cy="28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FAE701C-6981-5FE5-0B2D-6E8C8F6FE5CB}"/>
              </a:ext>
            </a:extLst>
          </p:cNvPr>
          <p:cNvSpPr/>
          <p:nvPr/>
        </p:nvSpPr>
        <p:spPr bwMode="white">
          <a:xfrm>
            <a:off x="3178115" y="5440556"/>
            <a:ext cx="266578" cy="28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54BD121-8F7C-55F2-6027-C07864BD0D02}"/>
              </a:ext>
            </a:extLst>
          </p:cNvPr>
          <p:cNvSpPr/>
          <p:nvPr/>
        </p:nvSpPr>
        <p:spPr bwMode="white">
          <a:xfrm>
            <a:off x="3901685" y="5507280"/>
            <a:ext cx="266578" cy="209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6185DA1-1A07-F2B8-32A3-7C2483C1395C}"/>
              </a:ext>
            </a:extLst>
          </p:cNvPr>
          <p:cNvSpPr/>
          <p:nvPr/>
        </p:nvSpPr>
        <p:spPr bwMode="white">
          <a:xfrm>
            <a:off x="4615735" y="5440556"/>
            <a:ext cx="257057" cy="28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C0D2D68-C6C9-7D7D-D01B-7FC4501034CA}"/>
              </a:ext>
            </a:extLst>
          </p:cNvPr>
          <p:cNvSpPr/>
          <p:nvPr/>
        </p:nvSpPr>
        <p:spPr bwMode="white">
          <a:xfrm>
            <a:off x="5339305" y="5507280"/>
            <a:ext cx="266578" cy="209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6662120-56A0-2747-3D3A-E7D044554E10}"/>
              </a:ext>
            </a:extLst>
          </p:cNvPr>
          <p:cNvSpPr/>
          <p:nvPr/>
        </p:nvSpPr>
        <p:spPr bwMode="white">
          <a:xfrm>
            <a:off x="6043834" y="5440556"/>
            <a:ext cx="266578" cy="28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88418B4-BBF2-3DC6-7563-91037A67A54A}"/>
              </a:ext>
            </a:extLst>
          </p:cNvPr>
          <p:cNvSpPr/>
          <p:nvPr/>
        </p:nvSpPr>
        <p:spPr bwMode="white">
          <a:xfrm>
            <a:off x="7072066" y="5440556"/>
            <a:ext cx="437950" cy="28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94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E12FB8-4745-47F9-27A3-BC67B55680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60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A77F018-BC28-0B66-FF69-EFDC447D6980}"/>
              </a:ext>
            </a:extLst>
          </p:cNvPr>
          <p:cNvSpPr/>
          <p:nvPr/>
        </p:nvSpPr>
        <p:spPr bwMode="white">
          <a:xfrm>
            <a:off x="2825851" y="2153161"/>
            <a:ext cx="247537" cy="276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EE0B1B-6CCA-3C6C-1DB8-6594888794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9" t="6471" r="31294" b="10962"/>
          <a:stretch/>
        </p:blipFill>
        <p:spPr>
          <a:xfrm>
            <a:off x="3132992" y="2714666"/>
            <a:ext cx="5926015" cy="1428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EF8FB7-214A-5230-8B17-2758916CEB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4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BB5AAF6-EBE3-5E2B-37F1-291559D66E31}"/>
              </a:ext>
            </a:extLst>
          </p:cNvPr>
          <p:cNvSpPr/>
          <p:nvPr/>
        </p:nvSpPr>
        <p:spPr bwMode="white">
          <a:xfrm>
            <a:off x="2530710" y="1848959"/>
            <a:ext cx="247537" cy="27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2939DA0-C0CC-5E2A-9DD2-681A2295487C}"/>
              </a:ext>
            </a:extLst>
          </p:cNvPr>
          <p:cNvSpPr/>
          <p:nvPr/>
        </p:nvSpPr>
        <p:spPr bwMode="white">
          <a:xfrm>
            <a:off x="4929917" y="1848959"/>
            <a:ext cx="238016" cy="27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AB67FDF-BF0F-35DE-DA2E-9C1AC640BDD2}"/>
              </a:ext>
            </a:extLst>
          </p:cNvPr>
          <p:cNvSpPr/>
          <p:nvPr/>
        </p:nvSpPr>
        <p:spPr bwMode="white">
          <a:xfrm>
            <a:off x="7138710" y="1848959"/>
            <a:ext cx="247537" cy="27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3EA0E73-8E33-DE4F-048E-7247E0F7F0B6}"/>
              </a:ext>
            </a:extLst>
          </p:cNvPr>
          <p:cNvSpPr/>
          <p:nvPr/>
        </p:nvSpPr>
        <p:spPr bwMode="white">
          <a:xfrm>
            <a:off x="10337652" y="1848959"/>
            <a:ext cx="361785" cy="27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EE426C1-3BEC-C0FE-C33D-B4597DB34125}"/>
              </a:ext>
            </a:extLst>
          </p:cNvPr>
          <p:cNvSpPr/>
          <p:nvPr/>
        </p:nvSpPr>
        <p:spPr bwMode="white">
          <a:xfrm>
            <a:off x="2549752" y="2373913"/>
            <a:ext cx="418909" cy="27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F56C68B-7C64-2402-187C-C9BC57282A96}"/>
              </a:ext>
            </a:extLst>
          </p:cNvPr>
          <p:cNvSpPr/>
          <p:nvPr/>
        </p:nvSpPr>
        <p:spPr bwMode="white">
          <a:xfrm>
            <a:off x="5129851" y="2373913"/>
            <a:ext cx="238016" cy="27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2FE3DF2-3A9D-FF48-69C8-00E2EB4F06EB}"/>
              </a:ext>
            </a:extLst>
          </p:cNvPr>
          <p:cNvSpPr/>
          <p:nvPr/>
        </p:nvSpPr>
        <p:spPr bwMode="white">
          <a:xfrm>
            <a:off x="7138710" y="2373913"/>
            <a:ext cx="238016" cy="27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74D932D-C70B-B032-7FC5-A17E40717AC2}"/>
              </a:ext>
            </a:extLst>
          </p:cNvPr>
          <p:cNvSpPr/>
          <p:nvPr/>
        </p:nvSpPr>
        <p:spPr bwMode="white">
          <a:xfrm>
            <a:off x="10337652" y="2373913"/>
            <a:ext cx="171371" cy="27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02C1543-AE16-3DB2-676A-68152A0FE5FC}"/>
              </a:ext>
            </a:extLst>
          </p:cNvPr>
          <p:cNvSpPr/>
          <p:nvPr/>
        </p:nvSpPr>
        <p:spPr bwMode="white">
          <a:xfrm>
            <a:off x="2721123" y="2889322"/>
            <a:ext cx="247537" cy="28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1DCFF6C-CEB9-7314-43A3-1D72FD3AA4EB}"/>
              </a:ext>
            </a:extLst>
          </p:cNvPr>
          <p:cNvSpPr/>
          <p:nvPr/>
        </p:nvSpPr>
        <p:spPr bwMode="white">
          <a:xfrm>
            <a:off x="4768066" y="2889322"/>
            <a:ext cx="409388" cy="28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64DFBC2-546F-F825-E2AF-BBBBABCC7453}"/>
              </a:ext>
            </a:extLst>
          </p:cNvPr>
          <p:cNvSpPr/>
          <p:nvPr/>
        </p:nvSpPr>
        <p:spPr bwMode="white">
          <a:xfrm>
            <a:off x="7167272" y="2889322"/>
            <a:ext cx="428429" cy="27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B077E57-B617-D29D-FCB5-EFCEEF8ACF54}"/>
              </a:ext>
            </a:extLst>
          </p:cNvPr>
          <p:cNvSpPr/>
          <p:nvPr/>
        </p:nvSpPr>
        <p:spPr bwMode="white">
          <a:xfrm>
            <a:off x="10337652" y="2889322"/>
            <a:ext cx="409388" cy="28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2406A64-EF0C-ECB7-4F6B-634FF9BCBBBA}"/>
              </a:ext>
            </a:extLst>
          </p:cNvPr>
          <p:cNvSpPr/>
          <p:nvPr/>
        </p:nvSpPr>
        <p:spPr bwMode="white">
          <a:xfrm>
            <a:off x="2549752" y="3414276"/>
            <a:ext cx="418909" cy="27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EA4A356-547C-C96D-7638-702535726F3D}"/>
              </a:ext>
            </a:extLst>
          </p:cNvPr>
          <p:cNvSpPr/>
          <p:nvPr/>
        </p:nvSpPr>
        <p:spPr bwMode="white">
          <a:xfrm>
            <a:off x="4958479" y="3414276"/>
            <a:ext cx="409388" cy="27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D3BDC04-2190-AB78-588A-FA0B15D1190F}"/>
              </a:ext>
            </a:extLst>
          </p:cNvPr>
          <p:cNvSpPr/>
          <p:nvPr/>
        </p:nvSpPr>
        <p:spPr bwMode="white">
          <a:xfrm>
            <a:off x="7357685" y="3414276"/>
            <a:ext cx="418909" cy="27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B8F004B-5E1D-AAE7-3A30-A7BEF06BB57C}"/>
              </a:ext>
            </a:extLst>
          </p:cNvPr>
          <p:cNvSpPr/>
          <p:nvPr/>
        </p:nvSpPr>
        <p:spPr bwMode="white">
          <a:xfrm>
            <a:off x="10337652" y="3414276"/>
            <a:ext cx="409388" cy="27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02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3C553C-371D-C2CA-BB01-DB94A501B7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86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7A5761A-2FDB-F959-51E5-CB14072BD970}"/>
              </a:ext>
            </a:extLst>
          </p:cNvPr>
          <p:cNvSpPr/>
          <p:nvPr/>
        </p:nvSpPr>
        <p:spPr bwMode="white">
          <a:xfrm>
            <a:off x="1359669" y="1275460"/>
            <a:ext cx="266578" cy="209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777B99-5497-DE1C-1262-BAAA48516B9A}"/>
              </a:ext>
            </a:extLst>
          </p:cNvPr>
          <p:cNvSpPr/>
          <p:nvPr/>
        </p:nvSpPr>
        <p:spPr bwMode="white">
          <a:xfrm>
            <a:off x="3758876" y="1275460"/>
            <a:ext cx="266578" cy="209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A17735-B8B3-2E7C-4B98-62002D9A7880}"/>
              </a:ext>
            </a:extLst>
          </p:cNvPr>
          <p:cNvSpPr/>
          <p:nvPr/>
        </p:nvSpPr>
        <p:spPr bwMode="white">
          <a:xfrm>
            <a:off x="6538909" y="1275460"/>
            <a:ext cx="276098" cy="209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9259EB-C1B5-E10D-0B04-ED61EA699562}"/>
              </a:ext>
            </a:extLst>
          </p:cNvPr>
          <p:cNvSpPr/>
          <p:nvPr/>
        </p:nvSpPr>
        <p:spPr bwMode="white">
          <a:xfrm>
            <a:off x="9138049" y="1313603"/>
            <a:ext cx="266579" cy="171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E755A19-6BE7-FFEE-0FE8-CADB1E4F60C0}"/>
              </a:ext>
            </a:extLst>
          </p:cNvPr>
          <p:cNvSpPr/>
          <p:nvPr/>
        </p:nvSpPr>
        <p:spPr bwMode="white">
          <a:xfrm>
            <a:off x="1350148" y="2095560"/>
            <a:ext cx="276099" cy="219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6141254-4A42-A11A-940B-93CCDF25E4BC}"/>
              </a:ext>
            </a:extLst>
          </p:cNvPr>
          <p:cNvSpPr/>
          <p:nvPr/>
        </p:nvSpPr>
        <p:spPr bwMode="white">
          <a:xfrm>
            <a:off x="3758876" y="2095560"/>
            <a:ext cx="266578" cy="219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6B1403C-98C4-6745-540D-AF02EA7827C0}"/>
              </a:ext>
            </a:extLst>
          </p:cNvPr>
          <p:cNvSpPr/>
          <p:nvPr/>
        </p:nvSpPr>
        <p:spPr bwMode="white">
          <a:xfrm>
            <a:off x="6158082" y="2095560"/>
            <a:ext cx="266578" cy="219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CEB988E-1F23-4CF2-779E-34ED6DB392B2}"/>
              </a:ext>
            </a:extLst>
          </p:cNvPr>
          <p:cNvSpPr/>
          <p:nvPr/>
        </p:nvSpPr>
        <p:spPr bwMode="white">
          <a:xfrm>
            <a:off x="9138049" y="2095560"/>
            <a:ext cx="266579" cy="219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78D1F3E-AB19-9E3D-439D-655BB868C5E4}"/>
              </a:ext>
            </a:extLst>
          </p:cNvPr>
          <p:cNvSpPr/>
          <p:nvPr/>
        </p:nvSpPr>
        <p:spPr bwMode="white">
          <a:xfrm>
            <a:off x="1331107" y="3592719"/>
            <a:ext cx="276099" cy="5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F63E7DE-B33B-ED45-2EA3-2619E4A9E974}"/>
              </a:ext>
            </a:extLst>
          </p:cNvPr>
          <p:cNvSpPr/>
          <p:nvPr/>
        </p:nvSpPr>
        <p:spPr bwMode="white">
          <a:xfrm>
            <a:off x="3482776" y="3592719"/>
            <a:ext cx="266578" cy="5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BCE13AE-DAEA-A165-752B-2F18C5262852}"/>
              </a:ext>
            </a:extLst>
          </p:cNvPr>
          <p:cNvSpPr/>
          <p:nvPr/>
        </p:nvSpPr>
        <p:spPr bwMode="white">
          <a:xfrm>
            <a:off x="5634446" y="3516431"/>
            <a:ext cx="266578" cy="209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4EB1A53-A104-8398-6C7D-ABAAA4950F46}"/>
              </a:ext>
            </a:extLst>
          </p:cNvPr>
          <p:cNvSpPr/>
          <p:nvPr/>
        </p:nvSpPr>
        <p:spPr bwMode="white">
          <a:xfrm>
            <a:off x="6914974" y="3440142"/>
            <a:ext cx="1094876" cy="362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5C75364-EBF9-E494-3935-0075524055C1}"/>
              </a:ext>
            </a:extLst>
          </p:cNvPr>
          <p:cNvSpPr/>
          <p:nvPr/>
        </p:nvSpPr>
        <p:spPr bwMode="white">
          <a:xfrm>
            <a:off x="8681057" y="3516431"/>
            <a:ext cx="266578" cy="209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A05FC73-2EFE-53E7-ADC9-7AC885716BE5}"/>
              </a:ext>
            </a:extLst>
          </p:cNvPr>
          <p:cNvSpPr/>
          <p:nvPr/>
        </p:nvSpPr>
        <p:spPr bwMode="white">
          <a:xfrm>
            <a:off x="10290049" y="3516431"/>
            <a:ext cx="276098" cy="209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ACFC57BF-79E5-9600-783A-4F09CDA013B4}"/>
              </a:ext>
            </a:extLst>
          </p:cNvPr>
          <p:cNvSpPr/>
          <p:nvPr/>
        </p:nvSpPr>
        <p:spPr bwMode="white">
          <a:xfrm>
            <a:off x="1769057" y="4136274"/>
            <a:ext cx="247537" cy="276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DC240B27-F8C0-EE75-ECA0-35D5775EBC1C}"/>
              </a:ext>
            </a:extLst>
          </p:cNvPr>
          <p:cNvSpPr/>
          <p:nvPr/>
        </p:nvSpPr>
        <p:spPr bwMode="white">
          <a:xfrm>
            <a:off x="5834380" y="4136274"/>
            <a:ext cx="161851" cy="276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0181D42E-DC0A-B568-F7FA-5EC56E267CB9}"/>
              </a:ext>
            </a:extLst>
          </p:cNvPr>
          <p:cNvSpPr/>
          <p:nvPr/>
        </p:nvSpPr>
        <p:spPr bwMode="white">
          <a:xfrm>
            <a:off x="8690578" y="4136274"/>
            <a:ext cx="247537" cy="276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1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4799DD-41CF-B3B8-CACB-6C09FF466C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20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4D80CB5-B5CF-D644-D8CE-001655CD558D}"/>
              </a:ext>
            </a:extLst>
          </p:cNvPr>
          <p:cNvSpPr/>
          <p:nvPr/>
        </p:nvSpPr>
        <p:spPr bwMode="white">
          <a:xfrm>
            <a:off x="2140365" y="3544932"/>
            <a:ext cx="656922" cy="66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A55767-AD50-B0A1-5AEA-8B10A7687AE0}"/>
              </a:ext>
            </a:extLst>
          </p:cNvPr>
          <p:cNvSpPr/>
          <p:nvPr/>
        </p:nvSpPr>
        <p:spPr bwMode="white">
          <a:xfrm>
            <a:off x="4727996" y="3535396"/>
            <a:ext cx="765624" cy="677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D817607-AB8F-A4FF-21BB-97CB13775543}"/>
              </a:ext>
            </a:extLst>
          </p:cNvPr>
          <p:cNvSpPr/>
          <p:nvPr/>
        </p:nvSpPr>
        <p:spPr bwMode="white">
          <a:xfrm>
            <a:off x="7406281" y="3535396"/>
            <a:ext cx="733090" cy="677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A832EB5-EF83-52C4-9BB8-B0DBD1B92B6B}"/>
              </a:ext>
            </a:extLst>
          </p:cNvPr>
          <p:cNvSpPr/>
          <p:nvPr/>
        </p:nvSpPr>
        <p:spPr bwMode="white">
          <a:xfrm>
            <a:off x="10052033" y="3554468"/>
            <a:ext cx="742611" cy="66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D123BB3-5F22-F43F-231B-1661C1980724}"/>
              </a:ext>
            </a:extLst>
          </p:cNvPr>
          <p:cNvSpPr/>
          <p:nvPr/>
        </p:nvSpPr>
        <p:spPr bwMode="white">
          <a:xfrm>
            <a:off x="8823867" y="4603398"/>
            <a:ext cx="257057" cy="276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C1681CE-B68E-50A1-EC15-E3005CCB1E03}"/>
              </a:ext>
            </a:extLst>
          </p:cNvPr>
          <p:cNvSpPr/>
          <p:nvPr/>
        </p:nvSpPr>
        <p:spPr bwMode="white">
          <a:xfrm>
            <a:off x="8823867" y="5118327"/>
            <a:ext cx="257057" cy="276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80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A35E7A-72BD-7CE4-B048-FF361EC545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94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FE2FA9A-258B-8A6A-EAE8-AEA8250676B8}"/>
              </a:ext>
            </a:extLst>
          </p:cNvPr>
          <p:cNvSpPr/>
          <p:nvPr/>
        </p:nvSpPr>
        <p:spPr bwMode="white">
          <a:xfrm>
            <a:off x="6015272" y="559987"/>
            <a:ext cx="409388" cy="27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DF217E-337D-C11F-D94B-9B361D0A5073}"/>
              </a:ext>
            </a:extLst>
          </p:cNvPr>
          <p:cNvSpPr/>
          <p:nvPr/>
        </p:nvSpPr>
        <p:spPr bwMode="white">
          <a:xfrm>
            <a:off x="9461752" y="559987"/>
            <a:ext cx="247537" cy="285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B37785C-26F1-56F1-D01C-41747D526F0D}"/>
              </a:ext>
            </a:extLst>
          </p:cNvPr>
          <p:cNvSpPr/>
          <p:nvPr/>
        </p:nvSpPr>
        <p:spPr bwMode="white">
          <a:xfrm>
            <a:off x="1797619" y="1150426"/>
            <a:ext cx="171371" cy="26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2A59E1-6DBE-E00F-C62A-8892D61F7CFD}"/>
              </a:ext>
            </a:extLst>
          </p:cNvPr>
          <p:cNvSpPr/>
          <p:nvPr/>
        </p:nvSpPr>
        <p:spPr bwMode="white">
          <a:xfrm>
            <a:off x="1978512" y="2197979"/>
            <a:ext cx="352264" cy="247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77014B6-71C0-8BEB-9C5F-24CCFC49690F}"/>
              </a:ext>
            </a:extLst>
          </p:cNvPr>
          <p:cNvSpPr/>
          <p:nvPr/>
        </p:nvSpPr>
        <p:spPr bwMode="white">
          <a:xfrm>
            <a:off x="2787768" y="2188456"/>
            <a:ext cx="380826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EB0A457-01AC-97A2-3B61-07996022250E}"/>
              </a:ext>
            </a:extLst>
          </p:cNvPr>
          <p:cNvSpPr/>
          <p:nvPr/>
        </p:nvSpPr>
        <p:spPr bwMode="white">
          <a:xfrm>
            <a:off x="5234578" y="2197979"/>
            <a:ext cx="390347" cy="247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1E2EE39-6013-4552-A760-DAEE68F75C16}"/>
              </a:ext>
            </a:extLst>
          </p:cNvPr>
          <p:cNvSpPr/>
          <p:nvPr/>
        </p:nvSpPr>
        <p:spPr bwMode="white">
          <a:xfrm>
            <a:off x="6081917" y="2188456"/>
            <a:ext cx="390347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16A962C-16FC-7B21-B57A-13FE695AAB03}"/>
              </a:ext>
            </a:extLst>
          </p:cNvPr>
          <p:cNvSpPr/>
          <p:nvPr/>
        </p:nvSpPr>
        <p:spPr bwMode="white">
          <a:xfrm>
            <a:off x="7662347" y="2188456"/>
            <a:ext cx="380826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4EF3370-3118-4B44-A65D-2BCA6F509533}"/>
              </a:ext>
            </a:extLst>
          </p:cNvPr>
          <p:cNvSpPr/>
          <p:nvPr/>
        </p:nvSpPr>
        <p:spPr bwMode="white">
          <a:xfrm>
            <a:off x="9328462" y="2188456"/>
            <a:ext cx="409389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B15BB1D-0099-0F03-FFBD-439BB10358A3}"/>
              </a:ext>
            </a:extLst>
          </p:cNvPr>
          <p:cNvSpPr/>
          <p:nvPr/>
        </p:nvSpPr>
        <p:spPr bwMode="white">
          <a:xfrm>
            <a:off x="5053685" y="2874127"/>
            <a:ext cx="342743" cy="27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5189CE2-1D3C-A47E-7007-640F97B870BC}"/>
              </a:ext>
            </a:extLst>
          </p:cNvPr>
          <p:cNvSpPr/>
          <p:nvPr/>
        </p:nvSpPr>
        <p:spPr bwMode="white">
          <a:xfrm>
            <a:off x="8300231" y="2874127"/>
            <a:ext cx="399867" cy="27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97C371E-00EE-9213-2208-A243957E83B6}"/>
              </a:ext>
            </a:extLst>
          </p:cNvPr>
          <p:cNvSpPr/>
          <p:nvPr/>
        </p:nvSpPr>
        <p:spPr bwMode="white">
          <a:xfrm>
            <a:off x="4872793" y="3445520"/>
            <a:ext cx="409388" cy="285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CC90EAA-15D9-FFD6-38CA-A89BAC07799E}"/>
              </a:ext>
            </a:extLst>
          </p:cNvPr>
          <p:cNvSpPr/>
          <p:nvPr/>
        </p:nvSpPr>
        <p:spPr bwMode="white">
          <a:xfrm>
            <a:off x="5358347" y="4035959"/>
            <a:ext cx="352264" cy="27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0C95CAE-0590-7F56-DA83-9974E8369EE6}"/>
              </a:ext>
            </a:extLst>
          </p:cNvPr>
          <p:cNvSpPr/>
          <p:nvPr/>
        </p:nvSpPr>
        <p:spPr bwMode="white">
          <a:xfrm>
            <a:off x="2854413" y="4616875"/>
            <a:ext cx="428429" cy="27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BE20FBE-E46A-18C5-FD0A-798CF5BEB2C9}"/>
              </a:ext>
            </a:extLst>
          </p:cNvPr>
          <p:cNvSpPr/>
          <p:nvPr/>
        </p:nvSpPr>
        <p:spPr bwMode="white">
          <a:xfrm>
            <a:off x="4777586" y="4616875"/>
            <a:ext cx="418909" cy="27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0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93A207-E96F-BD6B-BBD3-36563312A1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3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374FC19-DF45-3724-2AE4-E40480EF6847}"/>
              </a:ext>
            </a:extLst>
          </p:cNvPr>
          <p:cNvSpPr/>
          <p:nvPr/>
        </p:nvSpPr>
        <p:spPr bwMode="white">
          <a:xfrm>
            <a:off x="3368528" y="1312117"/>
            <a:ext cx="380826" cy="257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318B93-C2D3-F2A9-38D5-7D45FBAC54C8}"/>
              </a:ext>
            </a:extLst>
          </p:cNvPr>
          <p:cNvSpPr/>
          <p:nvPr/>
        </p:nvSpPr>
        <p:spPr bwMode="white">
          <a:xfrm>
            <a:off x="7386247" y="1321639"/>
            <a:ext cx="390347" cy="247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3F04C3B-9FEE-B0EE-931F-58799CA3BB8C}"/>
              </a:ext>
            </a:extLst>
          </p:cNvPr>
          <p:cNvSpPr/>
          <p:nvPr/>
        </p:nvSpPr>
        <p:spPr bwMode="white">
          <a:xfrm>
            <a:off x="5939107" y="1721528"/>
            <a:ext cx="228495" cy="257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17E43E-4741-F847-9103-920325DD0C1C}"/>
              </a:ext>
            </a:extLst>
          </p:cNvPr>
          <p:cNvSpPr/>
          <p:nvPr/>
        </p:nvSpPr>
        <p:spPr bwMode="white">
          <a:xfrm>
            <a:off x="9071404" y="1883388"/>
            <a:ext cx="390346" cy="257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8C3DCBB-06EE-99A7-AEC9-FE823DA140FC}"/>
              </a:ext>
            </a:extLst>
          </p:cNvPr>
          <p:cNvSpPr/>
          <p:nvPr/>
        </p:nvSpPr>
        <p:spPr bwMode="white">
          <a:xfrm>
            <a:off x="4644297" y="2521307"/>
            <a:ext cx="247537" cy="285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7F074A0-885D-84F2-107B-0FE6CB0A0C99}"/>
              </a:ext>
            </a:extLst>
          </p:cNvPr>
          <p:cNvSpPr/>
          <p:nvPr/>
        </p:nvSpPr>
        <p:spPr bwMode="white">
          <a:xfrm>
            <a:off x="8119338" y="2521307"/>
            <a:ext cx="266578" cy="276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6B70222-16EC-4080-2F07-F41CD2E22EC9}"/>
              </a:ext>
            </a:extLst>
          </p:cNvPr>
          <p:cNvSpPr/>
          <p:nvPr/>
        </p:nvSpPr>
        <p:spPr bwMode="white">
          <a:xfrm>
            <a:off x="4463404" y="3073535"/>
            <a:ext cx="418909" cy="342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5C815B5D-975C-740B-0557-0D2FC92B88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00505"/>
            <a:ext cx="11520000" cy="2973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6B70222-16EC-4080-2F07-F41CD2E22EC9}"/>
              </a:ext>
            </a:extLst>
          </p:cNvPr>
          <p:cNvSpPr/>
          <p:nvPr/>
        </p:nvSpPr>
        <p:spPr bwMode="white">
          <a:xfrm>
            <a:off x="2949619" y="6190515"/>
            <a:ext cx="890861" cy="354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6B70222-16EC-4080-2F07-F41CD2E22EC9}"/>
              </a:ext>
            </a:extLst>
          </p:cNvPr>
          <p:cNvSpPr/>
          <p:nvPr/>
        </p:nvSpPr>
        <p:spPr bwMode="white">
          <a:xfrm>
            <a:off x="5607923" y="6180889"/>
            <a:ext cx="890861" cy="354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6B70222-16EC-4080-2F07-F41CD2E22EC9}"/>
              </a:ext>
            </a:extLst>
          </p:cNvPr>
          <p:cNvSpPr/>
          <p:nvPr/>
        </p:nvSpPr>
        <p:spPr bwMode="white">
          <a:xfrm>
            <a:off x="8030154" y="6190515"/>
            <a:ext cx="890861" cy="354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41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E2117F-8E17-9619-3D46-C4FC0D0EE8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9576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F5B52E9-C3E8-6C82-B5F8-1ECBEE931B59}"/>
              </a:ext>
            </a:extLst>
          </p:cNvPr>
          <p:cNvSpPr/>
          <p:nvPr/>
        </p:nvSpPr>
        <p:spPr bwMode="white">
          <a:xfrm>
            <a:off x="6771580" y="2135094"/>
            <a:ext cx="389403" cy="31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233BC0B-6650-FC9C-F05A-679E8194DBB3}"/>
              </a:ext>
            </a:extLst>
          </p:cNvPr>
          <p:cNvSpPr/>
          <p:nvPr/>
        </p:nvSpPr>
        <p:spPr bwMode="white">
          <a:xfrm>
            <a:off x="8066575" y="5540377"/>
            <a:ext cx="380348" cy="31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92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EB3D8E-C54A-C9A6-35BB-44CE819C06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73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9795EE4-50B1-3D19-C8EC-1106A44F9AD2}"/>
              </a:ext>
            </a:extLst>
          </p:cNvPr>
          <p:cNvSpPr/>
          <p:nvPr/>
        </p:nvSpPr>
        <p:spPr bwMode="white">
          <a:xfrm>
            <a:off x="5881983" y="1676127"/>
            <a:ext cx="399867" cy="333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865B28-450E-BB84-4A85-E51E556644D2}"/>
              </a:ext>
            </a:extLst>
          </p:cNvPr>
          <p:cNvSpPr/>
          <p:nvPr/>
        </p:nvSpPr>
        <p:spPr bwMode="white">
          <a:xfrm>
            <a:off x="4901355" y="4365606"/>
            <a:ext cx="409388" cy="333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947D62-2DB4-99BB-30EE-C2C1A51B2AAB}"/>
              </a:ext>
            </a:extLst>
          </p:cNvPr>
          <p:cNvSpPr/>
          <p:nvPr/>
        </p:nvSpPr>
        <p:spPr bwMode="white">
          <a:xfrm>
            <a:off x="8433520" y="4365606"/>
            <a:ext cx="409388" cy="333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5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10</cp:revision>
  <dcterms:created xsi:type="dcterms:W3CDTF">2023-07-20T00:26:43Z</dcterms:created>
  <dcterms:modified xsi:type="dcterms:W3CDTF">2023-07-23T15:55:10Z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