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69" r:id="rId8"/>
    <p:sldId id="267" r:id="rId9"/>
    <p:sldId id="266" r:id="rId10"/>
    <p:sldId id="265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>
            <a:extLst>
              <a:ext uri="{FF2B5EF4-FFF2-40B4-BE49-F238E27FC236}">
                <a16:creationId xmlns:a16="http://schemas.microsoft.com/office/drawing/2014/main" id="{16519FAB-704C-F4E4-F875-153691A8C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5" y="3881882"/>
            <a:ext cx="10348913" cy="286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12E0C94-148F-17C2-38C8-23ECAE272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9" y="154982"/>
            <a:ext cx="10348913" cy="3553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E78E5D-8458-9973-44F4-F2780D6C0ECF}"/>
              </a:ext>
            </a:extLst>
          </p:cNvPr>
          <p:cNvSpPr/>
          <p:nvPr/>
        </p:nvSpPr>
        <p:spPr bwMode="white">
          <a:xfrm>
            <a:off x="2050172" y="3140524"/>
            <a:ext cx="257057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56197B-CB97-AEB9-40D8-67DFF1887CFE}"/>
              </a:ext>
            </a:extLst>
          </p:cNvPr>
          <p:cNvSpPr/>
          <p:nvPr/>
        </p:nvSpPr>
        <p:spPr bwMode="white">
          <a:xfrm>
            <a:off x="2679114" y="3190652"/>
            <a:ext cx="266578" cy="21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EAE79A-C47E-B2FC-B3AB-73966FF0B95E}"/>
              </a:ext>
            </a:extLst>
          </p:cNvPr>
          <p:cNvSpPr/>
          <p:nvPr/>
        </p:nvSpPr>
        <p:spPr bwMode="white">
          <a:xfrm>
            <a:off x="3374121" y="3136991"/>
            <a:ext cx="247537" cy="28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6EE192-4DA8-0FE5-C203-A12020C1AB44}"/>
              </a:ext>
            </a:extLst>
          </p:cNvPr>
          <p:cNvSpPr/>
          <p:nvPr/>
        </p:nvSpPr>
        <p:spPr bwMode="white">
          <a:xfrm>
            <a:off x="4260121" y="3127459"/>
            <a:ext cx="428429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6786434" y="3140524"/>
            <a:ext cx="437950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9FA021-1ECB-49A1-7E9E-692467075F5E}"/>
              </a:ext>
            </a:extLst>
          </p:cNvPr>
          <p:cNvSpPr/>
          <p:nvPr/>
        </p:nvSpPr>
        <p:spPr bwMode="white">
          <a:xfrm>
            <a:off x="7510372" y="3160034"/>
            <a:ext cx="257168" cy="19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739689-54CC-83BD-05B7-0280E342542E}"/>
              </a:ext>
            </a:extLst>
          </p:cNvPr>
          <p:cNvSpPr/>
          <p:nvPr/>
        </p:nvSpPr>
        <p:spPr bwMode="white">
          <a:xfrm>
            <a:off x="8147901" y="3136991"/>
            <a:ext cx="283580" cy="31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F2526D-C62B-A974-7F22-2FC6BA46BC11}"/>
              </a:ext>
            </a:extLst>
          </p:cNvPr>
          <p:cNvSpPr/>
          <p:nvPr/>
        </p:nvSpPr>
        <p:spPr bwMode="white">
          <a:xfrm>
            <a:off x="9167755" y="3140524"/>
            <a:ext cx="257057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2050172" y="6126066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9FA021-1ECB-49A1-7E9E-692467075F5E}"/>
              </a:ext>
            </a:extLst>
          </p:cNvPr>
          <p:cNvSpPr/>
          <p:nvPr/>
        </p:nvSpPr>
        <p:spPr bwMode="white">
          <a:xfrm>
            <a:off x="2798479" y="6257977"/>
            <a:ext cx="257168" cy="19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3327957" y="6126066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4305826" y="6126066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6894411" y="6165535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8154722" y="6126066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2852D4B-31D4-213E-D87F-35E2F4D21980}"/>
              </a:ext>
            </a:extLst>
          </p:cNvPr>
          <p:cNvSpPr/>
          <p:nvPr/>
        </p:nvSpPr>
        <p:spPr bwMode="white">
          <a:xfrm>
            <a:off x="9120212" y="6126066"/>
            <a:ext cx="437950" cy="3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09FA021-1ECB-49A1-7E9E-692467075F5E}"/>
              </a:ext>
            </a:extLst>
          </p:cNvPr>
          <p:cNvSpPr/>
          <p:nvPr/>
        </p:nvSpPr>
        <p:spPr bwMode="white">
          <a:xfrm>
            <a:off x="7627182" y="6165536"/>
            <a:ext cx="257168" cy="28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3FCCF-968B-5D18-95D3-673099FE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4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5DB166-A4B4-AA9C-6165-7BB5DFEF8932}"/>
              </a:ext>
            </a:extLst>
          </p:cNvPr>
          <p:cNvSpPr/>
          <p:nvPr/>
        </p:nvSpPr>
        <p:spPr bwMode="white">
          <a:xfrm>
            <a:off x="1635768" y="4755235"/>
            <a:ext cx="266578" cy="29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CADD58-A974-B4A7-778C-E2AA29AA1F85}"/>
              </a:ext>
            </a:extLst>
          </p:cNvPr>
          <p:cNvSpPr/>
          <p:nvPr/>
        </p:nvSpPr>
        <p:spPr bwMode="white">
          <a:xfrm>
            <a:off x="2368859" y="4821974"/>
            <a:ext cx="266578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214E81-DBBA-DAF1-E11F-A808283D5B4F}"/>
              </a:ext>
            </a:extLst>
          </p:cNvPr>
          <p:cNvSpPr/>
          <p:nvPr/>
        </p:nvSpPr>
        <p:spPr bwMode="white">
          <a:xfrm>
            <a:off x="3073388" y="4755235"/>
            <a:ext cx="257057" cy="29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737503-0623-A6D3-E41F-590F9E7D1DBC}"/>
              </a:ext>
            </a:extLst>
          </p:cNvPr>
          <p:cNvSpPr/>
          <p:nvPr/>
        </p:nvSpPr>
        <p:spPr bwMode="white">
          <a:xfrm>
            <a:off x="4101619" y="4764769"/>
            <a:ext cx="428429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59CCA4-92E9-6A8E-44CA-D0E0B8D29D52}"/>
              </a:ext>
            </a:extLst>
          </p:cNvPr>
          <p:cNvSpPr/>
          <p:nvPr/>
        </p:nvSpPr>
        <p:spPr bwMode="white">
          <a:xfrm>
            <a:off x="7005421" y="4755235"/>
            <a:ext cx="257057" cy="29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0D155C-D9B2-650A-6CB8-3EBE059475BD}"/>
              </a:ext>
            </a:extLst>
          </p:cNvPr>
          <p:cNvSpPr/>
          <p:nvPr/>
        </p:nvSpPr>
        <p:spPr bwMode="white">
          <a:xfrm>
            <a:off x="7728991" y="4821974"/>
            <a:ext cx="266578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3D0F07-B560-418E-E238-905F814EFE25}"/>
              </a:ext>
            </a:extLst>
          </p:cNvPr>
          <p:cNvSpPr/>
          <p:nvPr/>
        </p:nvSpPr>
        <p:spPr bwMode="white">
          <a:xfrm>
            <a:off x="8443041" y="4755235"/>
            <a:ext cx="257057" cy="29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5DB498-36EF-3EE4-4C9D-E9805F46B6AE}"/>
              </a:ext>
            </a:extLst>
          </p:cNvPr>
          <p:cNvSpPr/>
          <p:nvPr/>
        </p:nvSpPr>
        <p:spPr bwMode="white">
          <a:xfrm>
            <a:off x="9461752" y="4764769"/>
            <a:ext cx="447471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E79E84-B5B5-31E8-C92B-AA7D23B0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6DDEC1-1258-2406-1872-3F0AF3AF2450}"/>
              </a:ext>
            </a:extLst>
          </p:cNvPr>
          <p:cNvSpPr/>
          <p:nvPr/>
        </p:nvSpPr>
        <p:spPr bwMode="white">
          <a:xfrm>
            <a:off x="6700760" y="2517429"/>
            <a:ext cx="257057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D421D2-061C-168B-D72B-798272A7685D}"/>
              </a:ext>
            </a:extLst>
          </p:cNvPr>
          <p:cNvSpPr/>
          <p:nvPr/>
        </p:nvSpPr>
        <p:spPr bwMode="white">
          <a:xfrm>
            <a:off x="7424330" y="2584252"/>
            <a:ext cx="276098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2551DB-597B-0820-D658-2D32238B9951}"/>
              </a:ext>
            </a:extLst>
          </p:cNvPr>
          <p:cNvSpPr/>
          <p:nvPr/>
        </p:nvSpPr>
        <p:spPr bwMode="white">
          <a:xfrm>
            <a:off x="8138380" y="2517429"/>
            <a:ext cx="247537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B97F81-FD0C-DF51-A405-22F4834559E2}"/>
              </a:ext>
            </a:extLst>
          </p:cNvPr>
          <p:cNvSpPr/>
          <p:nvPr/>
        </p:nvSpPr>
        <p:spPr bwMode="white">
          <a:xfrm>
            <a:off x="9166611" y="2517429"/>
            <a:ext cx="437950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A6D854-A055-F202-7AAF-8E281798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23768F-DEDF-82C7-DDCB-8036F7704ECD}"/>
              </a:ext>
            </a:extLst>
          </p:cNvPr>
          <p:cNvSpPr/>
          <p:nvPr/>
        </p:nvSpPr>
        <p:spPr bwMode="white">
          <a:xfrm>
            <a:off x="2406942" y="3037317"/>
            <a:ext cx="247537" cy="29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A4370A-8CC9-F162-CDF7-01FABB62E628}"/>
              </a:ext>
            </a:extLst>
          </p:cNvPr>
          <p:cNvSpPr/>
          <p:nvPr/>
        </p:nvSpPr>
        <p:spPr bwMode="white">
          <a:xfrm>
            <a:off x="3130512" y="3104012"/>
            <a:ext cx="266578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7C1A12-7A69-CAF3-9908-D602BB632CA6}"/>
              </a:ext>
            </a:extLst>
          </p:cNvPr>
          <p:cNvSpPr/>
          <p:nvPr/>
        </p:nvSpPr>
        <p:spPr bwMode="white">
          <a:xfrm>
            <a:off x="3844561" y="3037317"/>
            <a:ext cx="257057" cy="29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FC106E-22C1-2C75-F46F-F29520D9F6AC}"/>
              </a:ext>
            </a:extLst>
          </p:cNvPr>
          <p:cNvSpPr/>
          <p:nvPr/>
        </p:nvSpPr>
        <p:spPr bwMode="white">
          <a:xfrm>
            <a:off x="4863272" y="3046845"/>
            <a:ext cx="437950" cy="2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FE5CC0-A199-9F70-152C-A36ECA67BA82}"/>
              </a:ext>
            </a:extLst>
          </p:cNvPr>
          <p:cNvSpPr/>
          <p:nvPr/>
        </p:nvSpPr>
        <p:spPr bwMode="white">
          <a:xfrm>
            <a:off x="1397752" y="4333100"/>
            <a:ext cx="4855537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150DB0-F717-0F20-66D5-E033801A34E0}"/>
              </a:ext>
            </a:extLst>
          </p:cNvPr>
          <p:cNvSpPr/>
          <p:nvPr/>
        </p:nvSpPr>
        <p:spPr bwMode="white">
          <a:xfrm>
            <a:off x="1388231" y="4933353"/>
            <a:ext cx="4636561" cy="362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F2149F-D0A6-96C7-B91B-3B8A4AF3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16F351-EFA0-3C73-F316-71DADD7EC84A}"/>
              </a:ext>
            </a:extLst>
          </p:cNvPr>
          <p:cNvSpPr/>
          <p:nvPr/>
        </p:nvSpPr>
        <p:spPr bwMode="white">
          <a:xfrm>
            <a:off x="8224066" y="2877611"/>
            <a:ext cx="2056462" cy="36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66A87A-5513-94FC-F800-96898CDE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6269" r="32064" b="7817"/>
          <a:stretch/>
        </p:blipFill>
        <p:spPr>
          <a:xfrm>
            <a:off x="3225312" y="2646485"/>
            <a:ext cx="5741376" cy="1537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BE41FF-2C41-5C90-FA14-818177544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25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98012A-C7F9-991D-98D8-A0ECB33E9A02}"/>
              </a:ext>
            </a:extLst>
          </p:cNvPr>
          <p:cNvSpPr/>
          <p:nvPr/>
        </p:nvSpPr>
        <p:spPr bwMode="white">
          <a:xfrm>
            <a:off x="2095663" y="2805536"/>
            <a:ext cx="357868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1AEE0B-A561-1CD8-3AEF-470C9465E0C2}"/>
              </a:ext>
            </a:extLst>
          </p:cNvPr>
          <p:cNvSpPr/>
          <p:nvPr/>
        </p:nvSpPr>
        <p:spPr bwMode="white">
          <a:xfrm>
            <a:off x="4556011" y="2787620"/>
            <a:ext cx="357868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39F299-9D51-CE4A-2C0A-77B385A6532F}"/>
              </a:ext>
            </a:extLst>
          </p:cNvPr>
          <p:cNvSpPr/>
          <p:nvPr/>
        </p:nvSpPr>
        <p:spPr bwMode="white">
          <a:xfrm>
            <a:off x="7025306" y="2787620"/>
            <a:ext cx="357868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184E3F-739F-214D-253C-87DE8C6217E4}"/>
              </a:ext>
            </a:extLst>
          </p:cNvPr>
          <p:cNvSpPr/>
          <p:nvPr/>
        </p:nvSpPr>
        <p:spPr bwMode="white">
          <a:xfrm>
            <a:off x="9763003" y="2769704"/>
            <a:ext cx="366815" cy="25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ABDFE0-4539-FA65-F375-0B9A8ECF11D3}"/>
              </a:ext>
            </a:extLst>
          </p:cNvPr>
          <p:cNvSpPr/>
          <p:nvPr/>
        </p:nvSpPr>
        <p:spPr bwMode="white">
          <a:xfrm>
            <a:off x="2104610" y="3405723"/>
            <a:ext cx="322081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EEBA30-FFA0-5FD4-B1C5-98659E4CA3DC}"/>
              </a:ext>
            </a:extLst>
          </p:cNvPr>
          <p:cNvSpPr/>
          <p:nvPr/>
        </p:nvSpPr>
        <p:spPr bwMode="white">
          <a:xfrm>
            <a:off x="4556011" y="3405723"/>
            <a:ext cx="331028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470941-28FB-2E64-52B3-A50593C340D3}"/>
              </a:ext>
            </a:extLst>
          </p:cNvPr>
          <p:cNvSpPr/>
          <p:nvPr/>
        </p:nvSpPr>
        <p:spPr bwMode="white">
          <a:xfrm>
            <a:off x="7052147" y="3396765"/>
            <a:ext cx="357868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0C8A278-50B5-4404-C479-C1B38D52CDA0}"/>
              </a:ext>
            </a:extLst>
          </p:cNvPr>
          <p:cNvSpPr/>
          <p:nvPr/>
        </p:nvSpPr>
        <p:spPr bwMode="white">
          <a:xfrm>
            <a:off x="9861417" y="3387807"/>
            <a:ext cx="357868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D9F182-C450-2C8E-84CA-93BE9A564622}"/>
              </a:ext>
            </a:extLst>
          </p:cNvPr>
          <p:cNvSpPr/>
          <p:nvPr/>
        </p:nvSpPr>
        <p:spPr bwMode="white">
          <a:xfrm>
            <a:off x="2068823" y="4014867"/>
            <a:ext cx="357868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60B949-A4DB-7126-9B6A-CAABCE1D4BD9}"/>
              </a:ext>
            </a:extLst>
          </p:cNvPr>
          <p:cNvSpPr/>
          <p:nvPr/>
        </p:nvSpPr>
        <p:spPr bwMode="white">
          <a:xfrm>
            <a:off x="4556011" y="4014867"/>
            <a:ext cx="357868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8826677-383E-DD7E-7E32-19EC92860F9D}"/>
              </a:ext>
            </a:extLst>
          </p:cNvPr>
          <p:cNvSpPr/>
          <p:nvPr/>
        </p:nvSpPr>
        <p:spPr bwMode="white">
          <a:xfrm>
            <a:off x="7025306" y="4023825"/>
            <a:ext cx="357868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7383182-444B-1128-8DD0-6673258FA50A}"/>
              </a:ext>
            </a:extLst>
          </p:cNvPr>
          <p:cNvSpPr/>
          <p:nvPr/>
        </p:nvSpPr>
        <p:spPr bwMode="white">
          <a:xfrm>
            <a:off x="9745109" y="4005909"/>
            <a:ext cx="357868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133BD3C-E88D-17FF-BF46-C16E462C5C5E}"/>
              </a:ext>
            </a:extLst>
          </p:cNvPr>
          <p:cNvSpPr/>
          <p:nvPr/>
        </p:nvSpPr>
        <p:spPr bwMode="white">
          <a:xfrm>
            <a:off x="2077770" y="4624012"/>
            <a:ext cx="375762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38E218D-C5E3-FE3C-A621-74C81E1EE09D}"/>
              </a:ext>
            </a:extLst>
          </p:cNvPr>
          <p:cNvSpPr/>
          <p:nvPr/>
        </p:nvSpPr>
        <p:spPr bwMode="white">
          <a:xfrm>
            <a:off x="4564958" y="4632970"/>
            <a:ext cx="366815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A4C17DF-7F92-FE11-133A-BABEB5E2407C}"/>
              </a:ext>
            </a:extLst>
          </p:cNvPr>
          <p:cNvSpPr/>
          <p:nvPr/>
        </p:nvSpPr>
        <p:spPr bwMode="white">
          <a:xfrm>
            <a:off x="7016360" y="4615054"/>
            <a:ext cx="366815" cy="23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31FE432-76E9-CE02-83F5-77CE744BEA9B}"/>
              </a:ext>
            </a:extLst>
          </p:cNvPr>
          <p:cNvSpPr/>
          <p:nvPr/>
        </p:nvSpPr>
        <p:spPr bwMode="white">
          <a:xfrm>
            <a:off x="9924044" y="4615054"/>
            <a:ext cx="214721" cy="241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3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C3F889-6A9F-99E2-3526-D06F69D77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822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9BF229-E305-9D34-A8BA-14C39C37544D}"/>
              </a:ext>
            </a:extLst>
          </p:cNvPr>
          <p:cNvSpPr/>
          <p:nvPr/>
        </p:nvSpPr>
        <p:spPr bwMode="white">
          <a:xfrm>
            <a:off x="5774493" y="1757347"/>
            <a:ext cx="1875184" cy="400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2A4578-C42B-751E-DD04-4B9252E537B9}"/>
              </a:ext>
            </a:extLst>
          </p:cNvPr>
          <p:cNvSpPr/>
          <p:nvPr/>
        </p:nvSpPr>
        <p:spPr bwMode="white">
          <a:xfrm>
            <a:off x="2486832" y="1757349"/>
            <a:ext cx="1748284" cy="40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2A4578-C42B-751E-DD04-4B9252E537B9}"/>
              </a:ext>
            </a:extLst>
          </p:cNvPr>
          <p:cNvSpPr/>
          <p:nvPr/>
        </p:nvSpPr>
        <p:spPr bwMode="white">
          <a:xfrm>
            <a:off x="4130193" y="2324333"/>
            <a:ext cx="209846" cy="188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8E0AC8-A4B3-E66D-E01B-797D7D09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D77811-A852-5BEB-5C3A-7930BB7B4D70}"/>
              </a:ext>
            </a:extLst>
          </p:cNvPr>
          <p:cNvSpPr/>
          <p:nvPr/>
        </p:nvSpPr>
        <p:spPr bwMode="white">
          <a:xfrm>
            <a:off x="3168595" y="2430098"/>
            <a:ext cx="390347" cy="25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D1BEED-D5CA-2B9D-ADC2-E85DDE2BBD58}"/>
              </a:ext>
            </a:extLst>
          </p:cNvPr>
          <p:cNvSpPr/>
          <p:nvPr/>
        </p:nvSpPr>
        <p:spPr bwMode="white">
          <a:xfrm>
            <a:off x="6615074" y="2430098"/>
            <a:ext cx="390346" cy="25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4E2A4C-DB17-6005-790E-3C344D7F30A5}"/>
              </a:ext>
            </a:extLst>
          </p:cNvPr>
          <p:cNvSpPr/>
          <p:nvPr/>
        </p:nvSpPr>
        <p:spPr bwMode="white">
          <a:xfrm>
            <a:off x="10004429" y="2439637"/>
            <a:ext cx="390347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8C44B2-121B-7720-69AD-B5FBD2AA3CFC}"/>
              </a:ext>
            </a:extLst>
          </p:cNvPr>
          <p:cNvSpPr/>
          <p:nvPr/>
        </p:nvSpPr>
        <p:spPr bwMode="white">
          <a:xfrm>
            <a:off x="1978512" y="3288664"/>
            <a:ext cx="228495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A3359D-8801-5613-35C4-0BE80D6C5A49}"/>
              </a:ext>
            </a:extLst>
          </p:cNvPr>
          <p:cNvSpPr/>
          <p:nvPr/>
        </p:nvSpPr>
        <p:spPr bwMode="white">
          <a:xfrm>
            <a:off x="2683041" y="3288664"/>
            <a:ext cx="228495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100D2B-497B-70E0-1AEB-6567699B73C0}"/>
              </a:ext>
            </a:extLst>
          </p:cNvPr>
          <p:cNvSpPr/>
          <p:nvPr/>
        </p:nvSpPr>
        <p:spPr bwMode="white">
          <a:xfrm>
            <a:off x="5424991" y="3288664"/>
            <a:ext cx="218975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B75053-73DB-930C-CE7F-291A686BFD87}"/>
              </a:ext>
            </a:extLst>
          </p:cNvPr>
          <p:cNvSpPr/>
          <p:nvPr/>
        </p:nvSpPr>
        <p:spPr bwMode="white">
          <a:xfrm>
            <a:off x="6120000" y="3288664"/>
            <a:ext cx="238016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01DF06-1EFB-47DD-FA53-F7B47B9F79E5}"/>
              </a:ext>
            </a:extLst>
          </p:cNvPr>
          <p:cNvSpPr/>
          <p:nvPr/>
        </p:nvSpPr>
        <p:spPr bwMode="white">
          <a:xfrm>
            <a:off x="8804826" y="3288664"/>
            <a:ext cx="247537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BA6C0A-F30A-5262-9C77-EDD617860A2C}"/>
              </a:ext>
            </a:extLst>
          </p:cNvPr>
          <p:cNvSpPr/>
          <p:nvPr/>
        </p:nvSpPr>
        <p:spPr bwMode="white">
          <a:xfrm>
            <a:off x="9509355" y="3288664"/>
            <a:ext cx="247537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E6254A-1E88-7EC1-65D2-F128DC4BDD93}"/>
              </a:ext>
            </a:extLst>
          </p:cNvPr>
          <p:cNvSpPr/>
          <p:nvPr/>
        </p:nvSpPr>
        <p:spPr bwMode="white">
          <a:xfrm>
            <a:off x="1635768" y="4175849"/>
            <a:ext cx="380826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E08A440-F127-6964-9CEB-B674556615B3}"/>
              </a:ext>
            </a:extLst>
          </p:cNvPr>
          <p:cNvSpPr/>
          <p:nvPr/>
        </p:nvSpPr>
        <p:spPr bwMode="white">
          <a:xfrm>
            <a:off x="5082247" y="4175849"/>
            <a:ext cx="380826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094DBF-8443-EAEE-FAFA-61340E79FB38}"/>
              </a:ext>
            </a:extLst>
          </p:cNvPr>
          <p:cNvSpPr/>
          <p:nvPr/>
        </p:nvSpPr>
        <p:spPr bwMode="white">
          <a:xfrm>
            <a:off x="8462082" y="4175849"/>
            <a:ext cx="390347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9ECE11-1BD2-477A-B79C-AE86692B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257B28-6136-3F57-9E0D-379B7D57A5E1}"/>
              </a:ext>
            </a:extLst>
          </p:cNvPr>
          <p:cNvSpPr/>
          <p:nvPr/>
        </p:nvSpPr>
        <p:spPr bwMode="white">
          <a:xfrm>
            <a:off x="1407272" y="1874153"/>
            <a:ext cx="238016" cy="19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BB7E4C-13CE-E28C-5DB7-0CECE919FDB9}"/>
              </a:ext>
            </a:extLst>
          </p:cNvPr>
          <p:cNvSpPr/>
          <p:nvPr/>
        </p:nvSpPr>
        <p:spPr bwMode="white">
          <a:xfrm>
            <a:off x="5072727" y="1874153"/>
            <a:ext cx="247537" cy="19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13F72F-B7D5-8ED6-E476-0D0E99B664E9}"/>
              </a:ext>
            </a:extLst>
          </p:cNvPr>
          <p:cNvSpPr/>
          <p:nvPr/>
        </p:nvSpPr>
        <p:spPr bwMode="white">
          <a:xfrm>
            <a:off x="8747702" y="1940814"/>
            <a:ext cx="238015" cy="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96E4DB-3594-BE04-1329-6FA1D1ADD3C4}"/>
              </a:ext>
            </a:extLst>
          </p:cNvPr>
          <p:cNvSpPr/>
          <p:nvPr/>
        </p:nvSpPr>
        <p:spPr bwMode="white">
          <a:xfrm>
            <a:off x="1407272" y="2950250"/>
            <a:ext cx="238016" cy="18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EA184B-92F2-519E-517C-6716E6798BD5}"/>
              </a:ext>
            </a:extLst>
          </p:cNvPr>
          <p:cNvSpPr/>
          <p:nvPr/>
        </p:nvSpPr>
        <p:spPr bwMode="white">
          <a:xfrm>
            <a:off x="5263140" y="3016911"/>
            <a:ext cx="247537" cy="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E4564F-E75C-E32F-AE2A-4AEE3B4778BB}"/>
              </a:ext>
            </a:extLst>
          </p:cNvPr>
          <p:cNvSpPr/>
          <p:nvPr/>
        </p:nvSpPr>
        <p:spPr bwMode="white">
          <a:xfrm>
            <a:off x="8747702" y="2950250"/>
            <a:ext cx="238015" cy="18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D6BB415-8EC1-C983-1441-4E70F4CA0D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69242"/>
            <a:ext cx="11520000" cy="309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1645288" y="5059399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5386908" y="5083149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8969683" y="5059653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1116882" y="6067806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4782337" y="6103432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5B5E88-B9F0-44C5-8EC3-A6FB6DFDFF4B}"/>
              </a:ext>
            </a:extLst>
          </p:cNvPr>
          <p:cNvSpPr/>
          <p:nvPr/>
        </p:nvSpPr>
        <p:spPr bwMode="white">
          <a:xfrm>
            <a:off x="8447792" y="6103432"/>
            <a:ext cx="290390" cy="331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3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88960-D223-6D4D-A01B-6202DA9B9E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FFEE09-B913-A709-CF0D-D0DC147FEDFF}"/>
              </a:ext>
            </a:extLst>
          </p:cNvPr>
          <p:cNvSpPr/>
          <p:nvPr/>
        </p:nvSpPr>
        <p:spPr bwMode="white">
          <a:xfrm>
            <a:off x="1940429" y="1540955"/>
            <a:ext cx="266578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DEAD83-35D4-B0DD-09E5-C0D3763F6B6F}"/>
              </a:ext>
            </a:extLst>
          </p:cNvPr>
          <p:cNvSpPr/>
          <p:nvPr/>
        </p:nvSpPr>
        <p:spPr bwMode="white">
          <a:xfrm>
            <a:off x="5605884" y="1588574"/>
            <a:ext cx="266578" cy="171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187535-8418-E9A3-CF55-C0DEF534AA39}"/>
              </a:ext>
            </a:extLst>
          </p:cNvPr>
          <p:cNvSpPr/>
          <p:nvPr/>
        </p:nvSpPr>
        <p:spPr bwMode="white">
          <a:xfrm>
            <a:off x="9271338" y="1540955"/>
            <a:ext cx="276099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06C39E-733A-17AC-796B-EA0D2B8DDE61}"/>
              </a:ext>
            </a:extLst>
          </p:cNvPr>
          <p:cNvSpPr/>
          <p:nvPr/>
        </p:nvSpPr>
        <p:spPr bwMode="white">
          <a:xfrm>
            <a:off x="1940429" y="2521910"/>
            <a:ext cx="266578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21129C-BE4F-E981-4D07-8C97077F710D}"/>
              </a:ext>
            </a:extLst>
          </p:cNvPr>
          <p:cNvSpPr/>
          <p:nvPr/>
        </p:nvSpPr>
        <p:spPr bwMode="white">
          <a:xfrm>
            <a:off x="5605884" y="2521910"/>
            <a:ext cx="266578" cy="171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90E9CF-976A-B4D1-D03C-42CB9626B4FF}"/>
              </a:ext>
            </a:extLst>
          </p:cNvPr>
          <p:cNvSpPr/>
          <p:nvPr/>
        </p:nvSpPr>
        <p:spPr bwMode="white">
          <a:xfrm>
            <a:off x="9271338" y="2521910"/>
            <a:ext cx="276099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47233E8-CCE6-88B2-453E-10AB116E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8826"/>
            <a:ext cx="11520000" cy="355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B75203-C583-FFE6-7356-23824D5D7E9E}"/>
              </a:ext>
            </a:extLst>
          </p:cNvPr>
          <p:cNvSpPr/>
          <p:nvPr/>
        </p:nvSpPr>
        <p:spPr bwMode="white">
          <a:xfrm>
            <a:off x="2207006" y="3250523"/>
            <a:ext cx="2388745" cy="454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2442771" y="4105162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3580823" y="4164539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2442770" y="5073478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3530146" y="5076446"/>
            <a:ext cx="437407" cy="354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2442769" y="6029920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3619621" y="6029920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7694784" y="4164539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8710962" y="4164539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7686028" y="5067541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8710962" y="5067541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7581783" y="6029920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8738005" y="6035858"/>
            <a:ext cx="336055" cy="35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FD217D-6495-0124-5E83-3C6E2E035F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51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2014129" y="1638795"/>
            <a:ext cx="1935678" cy="359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6887688" y="1852177"/>
            <a:ext cx="2054431" cy="272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3949807" y="4581897"/>
            <a:ext cx="135305" cy="65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4DBB5E1-0788-68A9-3386-D02AAA3FBC23}"/>
              </a:ext>
            </a:extLst>
          </p:cNvPr>
          <p:cNvSpPr/>
          <p:nvPr/>
        </p:nvSpPr>
        <p:spPr bwMode="white">
          <a:xfrm>
            <a:off x="7486674" y="4581898"/>
            <a:ext cx="256038" cy="79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5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7DB1B6-7069-07DD-F040-CC5BEB17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B48840-5493-7280-26B6-01246D07FA36}"/>
              </a:ext>
            </a:extLst>
          </p:cNvPr>
          <p:cNvSpPr/>
          <p:nvPr/>
        </p:nvSpPr>
        <p:spPr bwMode="white">
          <a:xfrm>
            <a:off x="3520859" y="3965239"/>
            <a:ext cx="428429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2A4635-F93C-F1FC-CD02-F12D5B5BCB43}"/>
              </a:ext>
            </a:extLst>
          </p:cNvPr>
          <p:cNvSpPr/>
          <p:nvPr/>
        </p:nvSpPr>
        <p:spPr bwMode="white">
          <a:xfrm>
            <a:off x="5634446" y="3965239"/>
            <a:ext cx="409388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DF6665-F076-327C-68EB-27FD8B79C2F2}"/>
              </a:ext>
            </a:extLst>
          </p:cNvPr>
          <p:cNvSpPr/>
          <p:nvPr/>
        </p:nvSpPr>
        <p:spPr bwMode="white">
          <a:xfrm>
            <a:off x="7748033" y="3965239"/>
            <a:ext cx="418910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E4C535-0DCA-AC75-2631-FE63406CF7ED}"/>
              </a:ext>
            </a:extLst>
          </p:cNvPr>
          <p:cNvSpPr/>
          <p:nvPr/>
        </p:nvSpPr>
        <p:spPr bwMode="white">
          <a:xfrm>
            <a:off x="9861619" y="3965239"/>
            <a:ext cx="409388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19</cp:revision>
  <dcterms:created xsi:type="dcterms:W3CDTF">2023-07-20T00:26:43Z</dcterms:created>
  <dcterms:modified xsi:type="dcterms:W3CDTF">2023-07-23T15:51:50Z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