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6" r:id="rId4"/>
    <p:sldId id="275" r:id="rId5"/>
    <p:sldId id="273" r:id="rId6"/>
    <p:sldId id="271" r:id="rId7"/>
    <p:sldId id="270" r:id="rId8"/>
    <p:sldId id="269" r:id="rId9"/>
    <p:sldId id="268" r:id="rId10"/>
    <p:sldId id="266" r:id="rId11"/>
    <p:sldId id="265" r:id="rId12"/>
    <p:sldId id="264" r:id="rId13"/>
    <p:sldId id="263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586F3F-F120-9C5D-F3C3-89C3E64814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2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60ADE3-7CBC-68AB-0125-21F658F674C7}"/>
              </a:ext>
            </a:extLst>
          </p:cNvPr>
          <p:cNvSpPr/>
          <p:nvPr/>
        </p:nvSpPr>
        <p:spPr bwMode="white">
          <a:xfrm>
            <a:off x="7890842" y="626658"/>
            <a:ext cx="476033" cy="4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04676C-307F-823F-34DD-0645251026DC}"/>
              </a:ext>
            </a:extLst>
          </p:cNvPr>
          <p:cNvSpPr/>
          <p:nvPr/>
        </p:nvSpPr>
        <p:spPr bwMode="white">
          <a:xfrm>
            <a:off x="8928595" y="1579010"/>
            <a:ext cx="476033" cy="4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E8CC46-CC92-05A0-AB37-B9018E0888E9}"/>
              </a:ext>
            </a:extLst>
          </p:cNvPr>
          <p:cNvSpPr/>
          <p:nvPr/>
        </p:nvSpPr>
        <p:spPr bwMode="white">
          <a:xfrm>
            <a:off x="8700099" y="2740880"/>
            <a:ext cx="476033" cy="4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5ED753-2CB4-18FC-FFB0-2BF7D3A6B706}"/>
              </a:ext>
            </a:extLst>
          </p:cNvPr>
          <p:cNvSpPr/>
          <p:nvPr/>
        </p:nvSpPr>
        <p:spPr bwMode="white">
          <a:xfrm>
            <a:off x="9471272" y="3369432"/>
            <a:ext cx="476033" cy="4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CCCFE3-D2C9-3CEB-F851-E1E119C3453C}"/>
              </a:ext>
            </a:extLst>
          </p:cNvPr>
          <p:cNvSpPr/>
          <p:nvPr/>
        </p:nvSpPr>
        <p:spPr bwMode="white">
          <a:xfrm>
            <a:off x="9471272" y="4007508"/>
            <a:ext cx="476033" cy="4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0B5459-94B8-FC4C-A739-296B7B597C96}"/>
              </a:ext>
            </a:extLst>
          </p:cNvPr>
          <p:cNvSpPr/>
          <p:nvPr/>
        </p:nvSpPr>
        <p:spPr bwMode="white">
          <a:xfrm>
            <a:off x="8700099" y="4636061"/>
            <a:ext cx="476033" cy="428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1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C9ED7B-A90C-C9FC-5C50-1E82BA6D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9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B1CA73-9F28-2E4B-B0EE-3B5774DC36F9}"/>
              </a:ext>
            </a:extLst>
          </p:cNvPr>
          <p:cNvSpPr/>
          <p:nvPr/>
        </p:nvSpPr>
        <p:spPr bwMode="white">
          <a:xfrm>
            <a:off x="8662016" y="493313"/>
            <a:ext cx="466512" cy="41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A3E2CB-EBFE-16CE-7970-78639D5B6069}"/>
              </a:ext>
            </a:extLst>
          </p:cNvPr>
          <p:cNvSpPr/>
          <p:nvPr/>
        </p:nvSpPr>
        <p:spPr bwMode="white">
          <a:xfrm>
            <a:off x="9423669" y="1150356"/>
            <a:ext cx="476033" cy="428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36F070-2600-7A8B-ABB4-D10FBC46E394}"/>
              </a:ext>
            </a:extLst>
          </p:cNvPr>
          <p:cNvSpPr/>
          <p:nvPr/>
        </p:nvSpPr>
        <p:spPr bwMode="white">
          <a:xfrm>
            <a:off x="8662016" y="1912146"/>
            <a:ext cx="466512" cy="41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F15416-0F14-31E2-6813-7636570B7F78}"/>
              </a:ext>
            </a:extLst>
          </p:cNvPr>
          <p:cNvSpPr/>
          <p:nvPr/>
        </p:nvSpPr>
        <p:spPr bwMode="white">
          <a:xfrm>
            <a:off x="9423669" y="2769160"/>
            <a:ext cx="476033" cy="41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60C7ED-C87E-D800-4F66-B3CBCD38D444}"/>
              </a:ext>
            </a:extLst>
          </p:cNvPr>
          <p:cNvSpPr/>
          <p:nvPr/>
        </p:nvSpPr>
        <p:spPr bwMode="white">
          <a:xfrm>
            <a:off x="8547768" y="3616651"/>
            <a:ext cx="476033" cy="41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CAB99E-EB57-198D-644F-BDB954F978BC}"/>
              </a:ext>
            </a:extLst>
          </p:cNvPr>
          <p:cNvSpPr/>
          <p:nvPr/>
        </p:nvSpPr>
        <p:spPr bwMode="white">
          <a:xfrm>
            <a:off x="9423669" y="4483187"/>
            <a:ext cx="476033" cy="41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6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6788FC-0069-BA1A-1214-39D5F3EE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7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EFBE7F-D86E-5B4B-C224-5BB6CDD039BA}"/>
              </a:ext>
            </a:extLst>
          </p:cNvPr>
          <p:cNvSpPr/>
          <p:nvPr/>
        </p:nvSpPr>
        <p:spPr bwMode="white">
          <a:xfrm>
            <a:off x="2259106" y="1807170"/>
            <a:ext cx="2429435" cy="326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6EB6DC-B4F3-0B27-45F6-E51581B88CA9}"/>
              </a:ext>
            </a:extLst>
          </p:cNvPr>
          <p:cNvSpPr/>
          <p:nvPr/>
        </p:nvSpPr>
        <p:spPr bwMode="white">
          <a:xfrm>
            <a:off x="5997389" y="1854774"/>
            <a:ext cx="2519082" cy="3103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A3104B-862C-9BB1-D891-A9958C1C0516}"/>
              </a:ext>
            </a:extLst>
          </p:cNvPr>
          <p:cNvSpPr/>
          <p:nvPr/>
        </p:nvSpPr>
        <p:spPr bwMode="white">
          <a:xfrm>
            <a:off x="2151761" y="1807170"/>
            <a:ext cx="107345" cy="1053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A3104B-862C-9BB1-D891-A9958C1C0516}"/>
              </a:ext>
            </a:extLst>
          </p:cNvPr>
          <p:cNvSpPr/>
          <p:nvPr/>
        </p:nvSpPr>
        <p:spPr bwMode="white">
          <a:xfrm>
            <a:off x="2151761" y="3930147"/>
            <a:ext cx="115962" cy="56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A3104B-862C-9BB1-D891-A9958C1C0516}"/>
              </a:ext>
            </a:extLst>
          </p:cNvPr>
          <p:cNvSpPr/>
          <p:nvPr/>
        </p:nvSpPr>
        <p:spPr bwMode="white">
          <a:xfrm>
            <a:off x="4688541" y="2443664"/>
            <a:ext cx="152167" cy="30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A3104B-862C-9BB1-D891-A9958C1C0516}"/>
              </a:ext>
            </a:extLst>
          </p:cNvPr>
          <p:cNvSpPr/>
          <p:nvPr/>
        </p:nvSpPr>
        <p:spPr bwMode="white">
          <a:xfrm>
            <a:off x="8516471" y="4019131"/>
            <a:ext cx="143435" cy="1053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A3104B-862C-9BB1-D891-A9958C1C0516}"/>
              </a:ext>
            </a:extLst>
          </p:cNvPr>
          <p:cNvSpPr/>
          <p:nvPr/>
        </p:nvSpPr>
        <p:spPr bwMode="white">
          <a:xfrm>
            <a:off x="5853954" y="2355867"/>
            <a:ext cx="188027" cy="484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9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E0882089-B975-6D82-5113-E2AAD6258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8" y="4416201"/>
            <a:ext cx="10115841" cy="2321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4035111-5AC8-6F86-1664-9CB4C032A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1" y="0"/>
            <a:ext cx="10096500" cy="4472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5E2DA9-6D5D-AD35-1FA7-F70127F43DAA}"/>
              </a:ext>
            </a:extLst>
          </p:cNvPr>
          <p:cNvSpPr/>
          <p:nvPr/>
        </p:nvSpPr>
        <p:spPr bwMode="white">
          <a:xfrm>
            <a:off x="5154334" y="1030145"/>
            <a:ext cx="1680806" cy="1121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2C36A5-42FE-24E7-C957-33E4F90ABAA7}"/>
              </a:ext>
            </a:extLst>
          </p:cNvPr>
          <p:cNvSpPr/>
          <p:nvPr/>
        </p:nvSpPr>
        <p:spPr bwMode="white">
          <a:xfrm>
            <a:off x="7276759" y="2322283"/>
            <a:ext cx="1399537" cy="961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E61FA6-11D8-E2AD-7892-6B2431EDA4BB}"/>
              </a:ext>
            </a:extLst>
          </p:cNvPr>
          <p:cNvSpPr/>
          <p:nvPr/>
        </p:nvSpPr>
        <p:spPr bwMode="white">
          <a:xfrm>
            <a:off x="6934016" y="3473562"/>
            <a:ext cx="1742280" cy="942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A3104B-862C-9BB1-D891-A9958C1C0516}"/>
              </a:ext>
            </a:extLst>
          </p:cNvPr>
          <p:cNvSpPr/>
          <p:nvPr/>
        </p:nvSpPr>
        <p:spPr bwMode="white">
          <a:xfrm>
            <a:off x="3246799" y="4472940"/>
            <a:ext cx="1466181" cy="103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A3104B-862C-9BB1-D891-A9958C1C0516}"/>
              </a:ext>
            </a:extLst>
          </p:cNvPr>
          <p:cNvSpPr/>
          <p:nvPr/>
        </p:nvSpPr>
        <p:spPr bwMode="white">
          <a:xfrm>
            <a:off x="5093999" y="5605176"/>
            <a:ext cx="1741141" cy="104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F31B18-A795-8E6D-0C8C-C394AA36EB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5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8A53F40-1232-05AF-B7BB-3D9DFC5AD25C}"/>
              </a:ext>
            </a:extLst>
          </p:cNvPr>
          <p:cNvSpPr/>
          <p:nvPr/>
        </p:nvSpPr>
        <p:spPr bwMode="white">
          <a:xfrm>
            <a:off x="1550082" y="4076830"/>
            <a:ext cx="723570" cy="34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045699-DAAD-3DF5-6D0C-3BB7174975F1}"/>
              </a:ext>
            </a:extLst>
          </p:cNvPr>
          <p:cNvSpPr/>
          <p:nvPr/>
        </p:nvSpPr>
        <p:spPr bwMode="white">
          <a:xfrm>
            <a:off x="2797289" y="4076830"/>
            <a:ext cx="733090" cy="34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14F33E-658F-FEA5-7918-D4C63B8E6467}"/>
              </a:ext>
            </a:extLst>
          </p:cNvPr>
          <p:cNvSpPr/>
          <p:nvPr/>
        </p:nvSpPr>
        <p:spPr bwMode="white">
          <a:xfrm>
            <a:off x="3987371" y="4076830"/>
            <a:ext cx="723570" cy="34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0B8219-32F1-AC27-CF9E-148DF27668D1}"/>
              </a:ext>
            </a:extLst>
          </p:cNvPr>
          <p:cNvSpPr/>
          <p:nvPr/>
        </p:nvSpPr>
        <p:spPr bwMode="white">
          <a:xfrm>
            <a:off x="6786446" y="4076830"/>
            <a:ext cx="1380495" cy="34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4C6F66-6C0F-6061-C830-B0E234A1FA65}"/>
              </a:ext>
            </a:extLst>
          </p:cNvPr>
          <p:cNvSpPr/>
          <p:nvPr/>
        </p:nvSpPr>
        <p:spPr bwMode="white">
          <a:xfrm>
            <a:off x="8900033" y="4076830"/>
            <a:ext cx="733090" cy="34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0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20E5D9-D746-6B74-FC33-C216977672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47E5F5-4997-CD2A-7312-65B84CE0E035}"/>
              </a:ext>
            </a:extLst>
          </p:cNvPr>
          <p:cNvSpPr/>
          <p:nvPr/>
        </p:nvSpPr>
        <p:spPr bwMode="white">
          <a:xfrm>
            <a:off x="6249470" y="2017098"/>
            <a:ext cx="1094876" cy="1171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0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7DF18F-65B5-F143-EBDA-6B6084484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r="28864"/>
          <a:stretch/>
        </p:blipFill>
        <p:spPr>
          <a:xfrm>
            <a:off x="2620135" y="2492978"/>
            <a:ext cx="6796454" cy="1872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C53387-9CD9-A072-22C6-CA217A846A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2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B38C47-D491-9573-57F6-652A8F4AAC27}"/>
              </a:ext>
            </a:extLst>
          </p:cNvPr>
          <p:cNvSpPr/>
          <p:nvPr/>
        </p:nvSpPr>
        <p:spPr bwMode="white">
          <a:xfrm>
            <a:off x="4196826" y="2437795"/>
            <a:ext cx="780694" cy="4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D79991-3F80-8CE4-FABF-D73AA68FBB18}"/>
              </a:ext>
            </a:extLst>
          </p:cNvPr>
          <p:cNvSpPr/>
          <p:nvPr/>
        </p:nvSpPr>
        <p:spPr bwMode="white">
          <a:xfrm>
            <a:off x="8785785" y="3238413"/>
            <a:ext cx="1456660" cy="705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8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69CFFF-B583-D432-14E7-B0CFA51F92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1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F6CFA4-52FF-7015-FD05-7B24E852C83F}"/>
              </a:ext>
            </a:extLst>
          </p:cNvPr>
          <p:cNvSpPr/>
          <p:nvPr/>
        </p:nvSpPr>
        <p:spPr bwMode="white">
          <a:xfrm>
            <a:off x="1102611" y="1380523"/>
            <a:ext cx="1237685" cy="610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A10B98-57BD-363F-36A4-F7632D955EC4}"/>
              </a:ext>
            </a:extLst>
          </p:cNvPr>
          <p:cNvSpPr/>
          <p:nvPr/>
        </p:nvSpPr>
        <p:spPr bwMode="white">
          <a:xfrm>
            <a:off x="3854082" y="1456824"/>
            <a:ext cx="847338" cy="324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FBAFFA-D83A-C586-08F8-8EDC8693D585}"/>
              </a:ext>
            </a:extLst>
          </p:cNvPr>
          <p:cNvSpPr/>
          <p:nvPr/>
        </p:nvSpPr>
        <p:spPr bwMode="white">
          <a:xfrm>
            <a:off x="1454876" y="2324746"/>
            <a:ext cx="685487" cy="41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218543-8BF6-5C76-800E-810C57494DEB}"/>
              </a:ext>
            </a:extLst>
          </p:cNvPr>
          <p:cNvSpPr/>
          <p:nvPr/>
        </p:nvSpPr>
        <p:spPr bwMode="white">
          <a:xfrm>
            <a:off x="8347834" y="2286595"/>
            <a:ext cx="1390016" cy="562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7EC7D72-59C5-32BC-63C1-7850A4A3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34894"/>
            <a:ext cx="11520000" cy="319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BAC772-7FE2-F024-9864-32E1539D1504}"/>
              </a:ext>
            </a:extLst>
          </p:cNvPr>
          <p:cNvSpPr/>
          <p:nvPr/>
        </p:nvSpPr>
        <p:spPr bwMode="white">
          <a:xfrm>
            <a:off x="1051416" y="4232266"/>
            <a:ext cx="1088947" cy="114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8BAC772-7FE2-F024-9864-32E1539D1504}"/>
              </a:ext>
            </a:extLst>
          </p:cNvPr>
          <p:cNvSpPr/>
          <p:nvPr/>
        </p:nvSpPr>
        <p:spPr bwMode="white">
          <a:xfrm>
            <a:off x="6120000" y="4070900"/>
            <a:ext cx="1119896" cy="1301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519B221-5EAE-30F5-243D-5AE917FBA10A}"/>
              </a:ext>
            </a:extLst>
          </p:cNvPr>
          <p:cNvSpPr/>
          <p:nvPr/>
        </p:nvSpPr>
        <p:spPr bwMode="white">
          <a:xfrm>
            <a:off x="1195420" y="5529001"/>
            <a:ext cx="762472" cy="87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83A828-9259-AE2D-16FA-C67697778226}"/>
              </a:ext>
            </a:extLst>
          </p:cNvPr>
          <p:cNvSpPr/>
          <p:nvPr/>
        </p:nvSpPr>
        <p:spPr bwMode="white">
          <a:xfrm>
            <a:off x="3397090" y="5372525"/>
            <a:ext cx="1304330" cy="1075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3614A97-B293-41D8-66B6-82FA38B886B2}"/>
              </a:ext>
            </a:extLst>
          </p:cNvPr>
          <p:cNvSpPr/>
          <p:nvPr/>
        </p:nvSpPr>
        <p:spPr bwMode="white">
          <a:xfrm>
            <a:off x="8547995" y="5529001"/>
            <a:ext cx="989693" cy="918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0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592C8E-134F-1EB2-693C-E6EA071C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564713-1454-6C3F-EF6E-1DA7B1C47F77}"/>
              </a:ext>
            </a:extLst>
          </p:cNvPr>
          <p:cNvSpPr/>
          <p:nvPr/>
        </p:nvSpPr>
        <p:spPr bwMode="white">
          <a:xfrm>
            <a:off x="4434842" y="1998467"/>
            <a:ext cx="514115" cy="40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86F264-2623-3F44-B58B-43A483A5EF15}"/>
              </a:ext>
            </a:extLst>
          </p:cNvPr>
          <p:cNvSpPr/>
          <p:nvPr/>
        </p:nvSpPr>
        <p:spPr bwMode="white">
          <a:xfrm>
            <a:off x="5253619" y="1998467"/>
            <a:ext cx="514115" cy="40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AF208FE-8E9D-F281-8B70-53504765FB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6460"/>
            <a:ext cx="11520000" cy="268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46BDC9-581F-6EE0-026D-0A7A6229B064}"/>
              </a:ext>
            </a:extLst>
          </p:cNvPr>
          <p:cNvSpPr/>
          <p:nvPr/>
        </p:nvSpPr>
        <p:spPr bwMode="white">
          <a:xfrm>
            <a:off x="7185758" y="5219522"/>
            <a:ext cx="748007" cy="482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7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471E5A-BC28-84F5-580C-11CD035077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7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3D1D20-9642-8BF6-6242-D16BEEF11B6D}"/>
              </a:ext>
            </a:extLst>
          </p:cNvPr>
          <p:cNvSpPr/>
          <p:nvPr/>
        </p:nvSpPr>
        <p:spPr bwMode="white">
          <a:xfrm>
            <a:off x="3825520" y="1559874"/>
            <a:ext cx="428429" cy="342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2CE1F5-9106-84D2-3F99-0EE31564394E}"/>
              </a:ext>
            </a:extLst>
          </p:cNvPr>
          <p:cNvSpPr/>
          <p:nvPr/>
        </p:nvSpPr>
        <p:spPr bwMode="white">
          <a:xfrm>
            <a:off x="3835041" y="2407405"/>
            <a:ext cx="409388" cy="352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925AF8-AD54-D130-67A8-4DC6AC90EC9B}"/>
              </a:ext>
            </a:extLst>
          </p:cNvPr>
          <p:cNvSpPr/>
          <p:nvPr/>
        </p:nvSpPr>
        <p:spPr bwMode="white">
          <a:xfrm>
            <a:off x="3825520" y="3264458"/>
            <a:ext cx="428429" cy="352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F0F51C-AE1E-7C16-0106-105E4CC60E77}"/>
              </a:ext>
            </a:extLst>
          </p:cNvPr>
          <p:cNvSpPr/>
          <p:nvPr/>
        </p:nvSpPr>
        <p:spPr bwMode="white">
          <a:xfrm>
            <a:off x="2835371" y="4178648"/>
            <a:ext cx="418909" cy="352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3225D6-C418-0F5A-2735-083765390A60}"/>
              </a:ext>
            </a:extLst>
          </p:cNvPr>
          <p:cNvSpPr/>
          <p:nvPr/>
        </p:nvSpPr>
        <p:spPr bwMode="white">
          <a:xfrm>
            <a:off x="5710611" y="4197694"/>
            <a:ext cx="418909" cy="342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9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993EED-1DB0-1B7C-1DE5-9FBD070C38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4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C22D10-D113-50F2-D7EB-1E285F31C604}"/>
              </a:ext>
            </a:extLst>
          </p:cNvPr>
          <p:cNvSpPr/>
          <p:nvPr/>
        </p:nvSpPr>
        <p:spPr bwMode="white">
          <a:xfrm>
            <a:off x="8385917" y="541056"/>
            <a:ext cx="428429" cy="352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FD3FE0-3B29-A59B-1B36-D69C0F558CA1}"/>
              </a:ext>
            </a:extLst>
          </p:cNvPr>
          <p:cNvSpPr/>
          <p:nvPr/>
        </p:nvSpPr>
        <p:spPr bwMode="white">
          <a:xfrm>
            <a:off x="8395438" y="1227165"/>
            <a:ext cx="409388" cy="352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70599C-1448-4603-1A4C-F5213D1D95C6}"/>
              </a:ext>
            </a:extLst>
          </p:cNvPr>
          <p:cNvSpPr/>
          <p:nvPr/>
        </p:nvSpPr>
        <p:spPr bwMode="white">
          <a:xfrm>
            <a:off x="8395438" y="1922803"/>
            <a:ext cx="409388" cy="352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9F60F4-ED1D-B768-4B30-33A77EC520DE}"/>
              </a:ext>
            </a:extLst>
          </p:cNvPr>
          <p:cNvSpPr/>
          <p:nvPr/>
        </p:nvSpPr>
        <p:spPr bwMode="white">
          <a:xfrm>
            <a:off x="9242776" y="3123493"/>
            <a:ext cx="418909" cy="33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A774BF-C209-4FFB-5913-46653C4BFD6D}"/>
              </a:ext>
            </a:extLst>
          </p:cNvPr>
          <p:cNvSpPr/>
          <p:nvPr/>
        </p:nvSpPr>
        <p:spPr bwMode="white">
          <a:xfrm>
            <a:off x="9385586" y="3923953"/>
            <a:ext cx="418909" cy="343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331CFD-3C8B-542B-7247-8C336F9A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7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E9F637-553E-25D8-90E8-088CC255A0F3}"/>
              </a:ext>
            </a:extLst>
          </p:cNvPr>
          <p:cNvSpPr/>
          <p:nvPr/>
        </p:nvSpPr>
        <p:spPr bwMode="white">
          <a:xfrm>
            <a:off x="2959140" y="1894630"/>
            <a:ext cx="447448" cy="33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E31AA5-636E-0DE3-B7A0-2AF78FDD669B}"/>
              </a:ext>
            </a:extLst>
          </p:cNvPr>
          <p:cNvSpPr/>
          <p:nvPr/>
        </p:nvSpPr>
        <p:spPr bwMode="white">
          <a:xfrm>
            <a:off x="6586512" y="1885098"/>
            <a:ext cx="418909" cy="343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0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9668D4-77A7-D359-9CA0-820840508C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9DAD87-8918-9DAE-D48D-59568F31F682}"/>
              </a:ext>
            </a:extLst>
          </p:cNvPr>
          <p:cNvSpPr/>
          <p:nvPr/>
        </p:nvSpPr>
        <p:spPr bwMode="white">
          <a:xfrm>
            <a:off x="9366545" y="1731935"/>
            <a:ext cx="466512" cy="419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5075AA-CC82-03AB-8F8B-62371E5E595A}"/>
              </a:ext>
            </a:extLst>
          </p:cNvPr>
          <p:cNvSpPr/>
          <p:nvPr/>
        </p:nvSpPr>
        <p:spPr bwMode="white">
          <a:xfrm>
            <a:off x="10071074" y="2856160"/>
            <a:ext cx="476033" cy="419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4F17734-62C2-149C-9EF6-BE0F5EE4E7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2" y="4322400"/>
            <a:ext cx="11520000" cy="1838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7C614D-94C9-3720-1FF9-D8740C489E20}"/>
              </a:ext>
            </a:extLst>
          </p:cNvPr>
          <p:cNvSpPr/>
          <p:nvPr/>
        </p:nvSpPr>
        <p:spPr bwMode="white">
          <a:xfrm>
            <a:off x="9652017" y="4704453"/>
            <a:ext cx="522924" cy="48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7C614D-94C9-3720-1FF9-D8740C489E20}"/>
              </a:ext>
            </a:extLst>
          </p:cNvPr>
          <p:cNvSpPr/>
          <p:nvPr/>
        </p:nvSpPr>
        <p:spPr bwMode="white">
          <a:xfrm>
            <a:off x="9652017" y="5352302"/>
            <a:ext cx="522924" cy="51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9</cp:revision>
  <dcterms:created xsi:type="dcterms:W3CDTF">2023-07-20T00:26:43Z</dcterms:created>
  <dcterms:modified xsi:type="dcterms:W3CDTF">2023-07-23T15:50:41Z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