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4" r:id="rId4"/>
    <p:sldId id="273" r:id="rId5"/>
    <p:sldId id="272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991D88-5EB6-144B-68F1-5F7223B1C5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7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B7591B-AA09-5964-B1D7-01D1F32FE3BF}"/>
              </a:ext>
            </a:extLst>
          </p:cNvPr>
          <p:cNvSpPr/>
          <p:nvPr/>
        </p:nvSpPr>
        <p:spPr bwMode="white">
          <a:xfrm>
            <a:off x="1607206" y="2075460"/>
            <a:ext cx="894942" cy="102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F7933E-CAF8-E03E-8352-3E8C1BCC60F6}"/>
              </a:ext>
            </a:extLst>
          </p:cNvPr>
          <p:cNvSpPr/>
          <p:nvPr/>
        </p:nvSpPr>
        <p:spPr bwMode="white">
          <a:xfrm>
            <a:off x="8966677" y="2008747"/>
            <a:ext cx="942545" cy="118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FE16B4-F15C-C37D-6B09-5FC56C8D3849}"/>
              </a:ext>
            </a:extLst>
          </p:cNvPr>
          <p:cNvSpPr/>
          <p:nvPr/>
        </p:nvSpPr>
        <p:spPr bwMode="white">
          <a:xfrm>
            <a:off x="1397752" y="4067299"/>
            <a:ext cx="1399537" cy="86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2ACEDD-5A76-8D9D-AE0D-07AE1BDC15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F8E39A-1C7A-7FA7-FB51-5998D0E36DE1}"/>
              </a:ext>
            </a:extLst>
          </p:cNvPr>
          <p:cNvSpPr/>
          <p:nvPr/>
        </p:nvSpPr>
        <p:spPr bwMode="white">
          <a:xfrm>
            <a:off x="8290710" y="1198635"/>
            <a:ext cx="1171041" cy="1010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8CA7C7-CBF9-B07E-BE71-334105BB75A6}"/>
              </a:ext>
            </a:extLst>
          </p:cNvPr>
          <p:cNvSpPr/>
          <p:nvPr/>
        </p:nvSpPr>
        <p:spPr bwMode="white">
          <a:xfrm>
            <a:off x="4034975" y="3142745"/>
            <a:ext cx="2094545" cy="1286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5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234738-AA00-0025-B2DE-E275271F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1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04FCF3-7D46-C022-5FF2-2E0FE060928B}"/>
              </a:ext>
            </a:extLst>
          </p:cNvPr>
          <p:cNvSpPr/>
          <p:nvPr/>
        </p:nvSpPr>
        <p:spPr bwMode="white">
          <a:xfrm>
            <a:off x="2902016" y="2915182"/>
            <a:ext cx="714049" cy="286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326A69-6BEF-0540-ABFB-1C4952DC1C8E}"/>
              </a:ext>
            </a:extLst>
          </p:cNvPr>
          <p:cNvSpPr/>
          <p:nvPr/>
        </p:nvSpPr>
        <p:spPr bwMode="white">
          <a:xfrm>
            <a:off x="7567140" y="2905648"/>
            <a:ext cx="1094875" cy="286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864B9B-BBB3-D017-98A4-F9370BDB9AE2}"/>
              </a:ext>
            </a:extLst>
          </p:cNvPr>
          <p:cNvSpPr/>
          <p:nvPr/>
        </p:nvSpPr>
        <p:spPr bwMode="white">
          <a:xfrm>
            <a:off x="1626247" y="3372827"/>
            <a:ext cx="1847008" cy="295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F322D1-3D2F-53CE-756E-3DEC2B887FFA}"/>
              </a:ext>
            </a:extLst>
          </p:cNvPr>
          <p:cNvSpPr/>
          <p:nvPr/>
        </p:nvSpPr>
        <p:spPr bwMode="white">
          <a:xfrm>
            <a:off x="4196826" y="3430032"/>
            <a:ext cx="1466181" cy="286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7F102C-FCC4-1C91-AC81-C96DF2F3BFC8}"/>
              </a:ext>
            </a:extLst>
          </p:cNvPr>
          <p:cNvSpPr/>
          <p:nvPr/>
        </p:nvSpPr>
        <p:spPr bwMode="white">
          <a:xfrm>
            <a:off x="6681719" y="3401429"/>
            <a:ext cx="723570" cy="295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07472F-50C9-E99A-0650-CFEFF7F2BC36}"/>
              </a:ext>
            </a:extLst>
          </p:cNvPr>
          <p:cNvSpPr/>
          <p:nvPr/>
        </p:nvSpPr>
        <p:spPr bwMode="white">
          <a:xfrm>
            <a:off x="9337983" y="3382361"/>
            <a:ext cx="1313851" cy="31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19CFA8-0FF5-E4CE-3BD8-9DA9E5B927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5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70C3DD-8B7E-A955-24A2-593218E4F95F}"/>
              </a:ext>
            </a:extLst>
          </p:cNvPr>
          <p:cNvSpPr/>
          <p:nvPr/>
        </p:nvSpPr>
        <p:spPr bwMode="white">
          <a:xfrm>
            <a:off x="8162223" y="750826"/>
            <a:ext cx="2175219" cy="295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CBC7DB-D4A6-5725-D7BF-9CA290373D43}"/>
              </a:ext>
            </a:extLst>
          </p:cNvPr>
          <p:cNvSpPr/>
          <p:nvPr/>
        </p:nvSpPr>
        <p:spPr bwMode="white">
          <a:xfrm>
            <a:off x="1216859" y="1808916"/>
            <a:ext cx="828297" cy="285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DC8D07-ECAA-93D1-1ED4-019FDD64F9B1}"/>
              </a:ext>
            </a:extLst>
          </p:cNvPr>
          <p:cNvSpPr/>
          <p:nvPr/>
        </p:nvSpPr>
        <p:spPr bwMode="white">
          <a:xfrm>
            <a:off x="6034314" y="1742190"/>
            <a:ext cx="1313851" cy="3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484D6C-0695-55E2-63BA-6769DC039475}"/>
              </a:ext>
            </a:extLst>
          </p:cNvPr>
          <p:cNvSpPr/>
          <p:nvPr/>
        </p:nvSpPr>
        <p:spPr bwMode="white">
          <a:xfrm>
            <a:off x="5082247" y="2561972"/>
            <a:ext cx="1467143" cy="6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22C9E8-2B23-AFFB-0D87-9C43B5948D83}"/>
              </a:ext>
            </a:extLst>
          </p:cNvPr>
          <p:cNvSpPr/>
          <p:nvPr/>
        </p:nvSpPr>
        <p:spPr bwMode="white">
          <a:xfrm>
            <a:off x="2608002" y="3580550"/>
            <a:ext cx="1415358" cy="637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95AD1A-4C4D-DD28-D3D9-61C968F7F172}"/>
              </a:ext>
            </a:extLst>
          </p:cNvPr>
          <p:cNvSpPr/>
          <p:nvPr/>
        </p:nvSpPr>
        <p:spPr bwMode="white">
          <a:xfrm>
            <a:off x="7795636" y="3753515"/>
            <a:ext cx="1094876" cy="295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7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C9E0E7-2579-154D-C8AC-B97CB4B266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4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D4A832-91FC-5A34-5D1E-B9E51C47A80E}"/>
              </a:ext>
            </a:extLst>
          </p:cNvPr>
          <p:cNvSpPr/>
          <p:nvPr/>
        </p:nvSpPr>
        <p:spPr bwMode="white">
          <a:xfrm>
            <a:off x="2930578" y="1388838"/>
            <a:ext cx="21897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23C854-663D-8BC6-B76D-BD15EBE84013}"/>
              </a:ext>
            </a:extLst>
          </p:cNvPr>
          <p:cNvSpPr/>
          <p:nvPr/>
        </p:nvSpPr>
        <p:spPr bwMode="white">
          <a:xfrm>
            <a:off x="3558942" y="1388838"/>
            <a:ext cx="238016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3176DB-555C-1BD9-7370-F0CCAA48148A}"/>
              </a:ext>
            </a:extLst>
          </p:cNvPr>
          <p:cNvSpPr/>
          <p:nvPr/>
        </p:nvSpPr>
        <p:spPr bwMode="white">
          <a:xfrm>
            <a:off x="4225388" y="1388838"/>
            <a:ext cx="238016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F06809-F2E4-E9E2-6905-3200CC67538A}"/>
              </a:ext>
            </a:extLst>
          </p:cNvPr>
          <p:cNvSpPr/>
          <p:nvPr/>
        </p:nvSpPr>
        <p:spPr bwMode="white">
          <a:xfrm>
            <a:off x="4882314" y="1388838"/>
            <a:ext cx="228495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6DF49B-FB1F-0DB1-DFC8-0A51B3F9E835}"/>
              </a:ext>
            </a:extLst>
          </p:cNvPr>
          <p:cNvSpPr/>
          <p:nvPr/>
        </p:nvSpPr>
        <p:spPr bwMode="white">
          <a:xfrm>
            <a:off x="7919404" y="1388838"/>
            <a:ext cx="21897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77F90C-FB84-9347-504B-4C5B9FFE9518}"/>
              </a:ext>
            </a:extLst>
          </p:cNvPr>
          <p:cNvSpPr/>
          <p:nvPr/>
        </p:nvSpPr>
        <p:spPr bwMode="white">
          <a:xfrm>
            <a:off x="8547768" y="1388838"/>
            <a:ext cx="238016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2F3D77-63AD-BD89-7D4C-6740415097DC}"/>
              </a:ext>
            </a:extLst>
          </p:cNvPr>
          <p:cNvSpPr/>
          <p:nvPr/>
        </p:nvSpPr>
        <p:spPr bwMode="white">
          <a:xfrm>
            <a:off x="9204694" y="1388838"/>
            <a:ext cx="247537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7DC9DD-F1A5-50AC-C224-21ECEFA765BA}"/>
              </a:ext>
            </a:extLst>
          </p:cNvPr>
          <p:cNvSpPr/>
          <p:nvPr/>
        </p:nvSpPr>
        <p:spPr bwMode="white">
          <a:xfrm>
            <a:off x="9871140" y="1388838"/>
            <a:ext cx="218975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DECDBB6-AD20-F839-CA26-61BE855CC8BD}"/>
              </a:ext>
            </a:extLst>
          </p:cNvPr>
          <p:cNvSpPr/>
          <p:nvPr/>
        </p:nvSpPr>
        <p:spPr bwMode="white">
          <a:xfrm>
            <a:off x="10528066" y="1388838"/>
            <a:ext cx="228495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435F201-7E43-5F75-9C19-696ABFAE68C2}"/>
              </a:ext>
            </a:extLst>
          </p:cNvPr>
          <p:cNvSpPr/>
          <p:nvPr/>
        </p:nvSpPr>
        <p:spPr bwMode="white">
          <a:xfrm>
            <a:off x="2921057" y="1979467"/>
            <a:ext cx="238016" cy="23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0DF95CE-6D2B-66DD-FBF8-D554C1C7C9CA}"/>
              </a:ext>
            </a:extLst>
          </p:cNvPr>
          <p:cNvSpPr/>
          <p:nvPr/>
        </p:nvSpPr>
        <p:spPr bwMode="white">
          <a:xfrm>
            <a:off x="3558942" y="1969940"/>
            <a:ext cx="238016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6E9955-3CD5-7EFD-17B0-6AEDEE7212D5}"/>
              </a:ext>
            </a:extLst>
          </p:cNvPr>
          <p:cNvSpPr/>
          <p:nvPr/>
        </p:nvSpPr>
        <p:spPr bwMode="white">
          <a:xfrm>
            <a:off x="4225388" y="1969940"/>
            <a:ext cx="22849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0892237-2CA3-7EF1-6960-1C913B51B530}"/>
              </a:ext>
            </a:extLst>
          </p:cNvPr>
          <p:cNvSpPr/>
          <p:nvPr/>
        </p:nvSpPr>
        <p:spPr bwMode="white">
          <a:xfrm>
            <a:off x="4901355" y="1979467"/>
            <a:ext cx="161851" cy="23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57EB395-E504-BD93-FB39-8E2E6AEC14F3}"/>
              </a:ext>
            </a:extLst>
          </p:cNvPr>
          <p:cNvSpPr/>
          <p:nvPr/>
        </p:nvSpPr>
        <p:spPr bwMode="white">
          <a:xfrm>
            <a:off x="7919404" y="1979467"/>
            <a:ext cx="21897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4FDEEA3-2241-7B8B-504F-DFAF57BD8946}"/>
              </a:ext>
            </a:extLst>
          </p:cNvPr>
          <p:cNvSpPr/>
          <p:nvPr/>
        </p:nvSpPr>
        <p:spPr bwMode="white">
          <a:xfrm>
            <a:off x="8547768" y="1979467"/>
            <a:ext cx="247537" cy="23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8AA167F-E434-981E-BCCC-27006DF078B3}"/>
              </a:ext>
            </a:extLst>
          </p:cNvPr>
          <p:cNvSpPr/>
          <p:nvPr/>
        </p:nvSpPr>
        <p:spPr bwMode="white">
          <a:xfrm>
            <a:off x="9214214" y="1969940"/>
            <a:ext cx="228496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AC80C74-C784-EEE9-4CB0-2CB6472FEEE2}"/>
              </a:ext>
            </a:extLst>
          </p:cNvPr>
          <p:cNvSpPr/>
          <p:nvPr/>
        </p:nvSpPr>
        <p:spPr bwMode="white">
          <a:xfrm>
            <a:off x="9861619" y="1969940"/>
            <a:ext cx="22849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17AA032-9BF4-923C-5B55-6B9A799878DE}"/>
              </a:ext>
            </a:extLst>
          </p:cNvPr>
          <p:cNvSpPr/>
          <p:nvPr/>
        </p:nvSpPr>
        <p:spPr bwMode="white">
          <a:xfrm>
            <a:off x="10547107" y="1979467"/>
            <a:ext cx="171371" cy="23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43332D9-1D59-BF7A-06CB-31F8B0BA8693}"/>
              </a:ext>
            </a:extLst>
          </p:cNvPr>
          <p:cNvSpPr/>
          <p:nvPr/>
        </p:nvSpPr>
        <p:spPr bwMode="white">
          <a:xfrm>
            <a:off x="2949619" y="2855884"/>
            <a:ext cx="22849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1B52FC42-067A-8811-9870-DE64122CCDBF}"/>
              </a:ext>
            </a:extLst>
          </p:cNvPr>
          <p:cNvSpPr/>
          <p:nvPr/>
        </p:nvSpPr>
        <p:spPr bwMode="white">
          <a:xfrm>
            <a:off x="3587504" y="2855884"/>
            <a:ext cx="238016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14E9925-E2B8-10C7-30FB-295EF560C20E}"/>
              </a:ext>
            </a:extLst>
          </p:cNvPr>
          <p:cNvSpPr/>
          <p:nvPr/>
        </p:nvSpPr>
        <p:spPr bwMode="white">
          <a:xfrm>
            <a:off x="4244429" y="2855884"/>
            <a:ext cx="247537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4A96EB9-DCB2-85D3-9ABB-3693989FD84B}"/>
              </a:ext>
            </a:extLst>
          </p:cNvPr>
          <p:cNvSpPr/>
          <p:nvPr/>
        </p:nvSpPr>
        <p:spPr bwMode="white">
          <a:xfrm>
            <a:off x="4901355" y="2855884"/>
            <a:ext cx="228495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2FBD75B-4A79-B33D-032E-8B67F00E8F06}"/>
              </a:ext>
            </a:extLst>
          </p:cNvPr>
          <p:cNvSpPr/>
          <p:nvPr/>
        </p:nvSpPr>
        <p:spPr bwMode="white">
          <a:xfrm>
            <a:off x="5529719" y="2855884"/>
            <a:ext cx="238016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70840DF3-C9BB-22B1-1441-E0B232A2335F}"/>
              </a:ext>
            </a:extLst>
          </p:cNvPr>
          <p:cNvSpPr/>
          <p:nvPr/>
        </p:nvSpPr>
        <p:spPr bwMode="white">
          <a:xfrm>
            <a:off x="6186644" y="2855884"/>
            <a:ext cx="22849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BD2431E3-F653-50E9-2B93-06C9BAEBCA0C}"/>
              </a:ext>
            </a:extLst>
          </p:cNvPr>
          <p:cNvSpPr/>
          <p:nvPr/>
        </p:nvSpPr>
        <p:spPr bwMode="white">
          <a:xfrm>
            <a:off x="6824528" y="2855884"/>
            <a:ext cx="238015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4FA62F87-F6C9-93AC-6786-3A0F3967A255}"/>
              </a:ext>
            </a:extLst>
          </p:cNvPr>
          <p:cNvSpPr/>
          <p:nvPr/>
        </p:nvSpPr>
        <p:spPr bwMode="white">
          <a:xfrm>
            <a:off x="2949619" y="3446514"/>
            <a:ext cx="22849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A1CFEEB6-02EF-16C9-2741-9F5581958102}"/>
              </a:ext>
            </a:extLst>
          </p:cNvPr>
          <p:cNvSpPr/>
          <p:nvPr/>
        </p:nvSpPr>
        <p:spPr bwMode="white">
          <a:xfrm>
            <a:off x="3587504" y="3436987"/>
            <a:ext cx="238016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E30D812B-D4E1-7AD4-095D-3CA913ABEE28}"/>
              </a:ext>
            </a:extLst>
          </p:cNvPr>
          <p:cNvSpPr/>
          <p:nvPr/>
        </p:nvSpPr>
        <p:spPr bwMode="white">
          <a:xfrm>
            <a:off x="4253950" y="3446514"/>
            <a:ext cx="228495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0C45B2AA-F374-19DD-A8B5-F943966DA6EC}"/>
              </a:ext>
            </a:extLst>
          </p:cNvPr>
          <p:cNvSpPr/>
          <p:nvPr/>
        </p:nvSpPr>
        <p:spPr bwMode="white">
          <a:xfrm>
            <a:off x="4891834" y="3446514"/>
            <a:ext cx="247537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F020A1FD-5BB9-5335-6A8D-2C962AA0C1A1}"/>
              </a:ext>
            </a:extLst>
          </p:cNvPr>
          <p:cNvSpPr/>
          <p:nvPr/>
        </p:nvSpPr>
        <p:spPr bwMode="white">
          <a:xfrm>
            <a:off x="5529719" y="3436987"/>
            <a:ext cx="238016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3D5AE2B1-3BBD-F75B-038E-7E576D2B7220}"/>
              </a:ext>
            </a:extLst>
          </p:cNvPr>
          <p:cNvSpPr/>
          <p:nvPr/>
        </p:nvSpPr>
        <p:spPr bwMode="white">
          <a:xfrm>
            <a:off x="6177123" y="3436987"/>
            <a:ext cx="218975" cy="25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9E9BA0B6-638D-6ED5-3C20-0FD134A49715}"/>
              </a:ext>
            </a:extLst>
          </p:cNvPr>
          <p:cNvSpPr/>
          <p:nvPr/>
        </p:nvSpPr>
        <p:spPr bwMode="white">
          <a:xfrm>
            <a:off x="6843570" y="3446514"/>
            <a:ext cx="161851" cy="2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3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703944-B638-C1AC-D84B-601E28F1EF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07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02BC19-C523-8546-14D5-FEE076020836}"/>
              </a:ext>
            </a:extLst>
          </p:cNvPr>
          <p:cNvSpPr/>
          <p:nvPr/>
        </p:nvSpPr>
        <p:spPr bwMode="white">
          <a:xfrm>
            <a:off x="1968991" y="3714186"/>
            <a:ext cx="1580429" cy="362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31F1AB-D48B-1167-EF26-3F0487294BCB}"/>
              </a:ext>
            </a:extLst>
          </p:cNvPr>
          <p:cNvSpPr/>
          <p:nvPr/>
        </p:nvSpPr>
        <p:spPr bwMode="white">
          <a:xfrm>
            <a:off x="5624925" y="3714186"/>
            <a:ext cx="1190082" cy="362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4F5192-7C62-7C99-81A7-9D4BD9BC3E5E}"/>
              </a:ext>
            </a:extLst>
          </p:cNvPr>
          <p:cNvSpPr/>
          <p:nvPr/>
        </p:nvSpPr>
        <p:spPr bwMode="white">
          <a:xfrm>
            <a:off x="2349818" y="5315047"/>
            <a:ext cx="818776" cy="371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0F61EB-7CF3-948B-757E-88F47F9C31FE}"/>
              </a:ext>
            </a:extLst>
          </p:cNvPr>
          <p:cNvSpPr/>
          <p:nvPr/>
        </p:nvSpPr>
        <p:spPr bwMode="white">
          <a:xfrm>
            <a:off x="5624925" y="5315047"/>
            <a:ext cx="1190082" cy="371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3880BF-B99F-0EA1-7AB7-73222D7D2335}"/>
              </a:ext>
            </a:extLst>
          </p:cNvPr>
          <p:cNvSpPr/>
          <p:nvPr/>
        </p:nvSpPr>
        <p:spPr bwMode="white">
          <a:xfrm>
            <a:off x="9271338" y="5315047"/>
            <a:ext cx="809256" cy="371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B170E1-95B4-087C-8F52-4B27C67E34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8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7CE9F7-D255-1C4A-A689-F0441479051C}"/>
              </a:ext>
            </a:extLst>
          </p:cNvPr>
          <p:cNvSpPr/>
          <p:nvPr/>
        </p:nvSpPr>
        <p:spPr bwMode="white">
          <a:xfrm>
            <a:off x="3577983" y="3659856"/>
            <a:ext cx="238016" cy="276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489AF8-68D4-FB5A-EF94-98ACC4EBEB8B}"/>
              </a:ext>
            </a:extLst>
          </p:cNvPr>
          <p:cNvSpPr/>
          <p:nvPr/>
        </p:nvSpPr>
        <p:spPr bwMode="white">
          <a:xfrm>
            <a:off x="8785785" y="3659856"/>
            <a:ext cx="247536" cy="276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AE86C1-B287-5BCA-56E2-42BC801C4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0" t="2908" r="29295" b="-2908"/>
          <a:stretch/>
        </p:blipFill>
        <p:spPr>
          <a:xfrm>
            <a:off x="2751992" y="2501836"/>
            <a:ext cx="6664404" cy="1854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B88E7F-3478-9068-6790-24A2E2A0A7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8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4C1DDE-6B5E-8EFE-CD03-94AF3E361AA3}"/>
              </a:ext>
            </a:extLst>
          </p:cNvPr>
          <p:cNvSpPr/>
          <p:nvPr/>
        </p:nvSpPr>
        <p:spPr bwMode="white">
          <a:xfrm>
            <a:off x="5244099" y="2494610"/>
            <a:ext cx="247537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9F5FF2-B5A3-30EA-621D-EFEA410FDC96}"/>
              </a:ext>
            </a:extLst>
          </p:cNvPr>
          <p:cNvSpPr/>
          <p:nvPr/>
        </p:nvSpPr>
        <p:spPr bwMode="white">
          <a:xfrm>
            <a:off x="9080925" y="2494610"/>
            <a:ext cx="266578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E5C182-47B6-F069-6BF0-EDD4735D05AC}"/>
              </a:ext>
            </a:extLst>
          </p:cNvPr>
          <p:cNvSpPr/>
          <p:nvPr/>
        </p:nvSpPr>
        <p:spPr bwMode="white">
          <a:xfrm>
            <a:off x="4073057" y="3171205"/>
            <a:ext cx="238016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226EF6-54A1-67E0-2DDE-D72C59F06914}"/>
              </a:ext>
            </a:extLst>
          </p:cNvPr>
          <p:cNvSpPr/>
          <p:nvPr/>
        </p:nvSpPr>
        <p:spPr bwMode="white">
          <a:xfrm>
            <a:off x="7138710" y="3171205"/>
            <a:ext cx="247537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F71CB6-D4A1-14F0-1445-08D7E8F1D6D9}"/>
              </a:ext>
            </a:extLst>
          </p:cNvPr>
          <p:cNvSpPr/>
          <p:nvPr/>
        </p:nvSpPr>
        <p:spPr bwMode="white">
          <a:xfrm>
            <a:off x="2349818" y="3723917"/>
            <a:ext cx="1190082" cy="37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9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457F67-551D-BC84-CF55-3F33BD25F7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29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53A278-6D6C-C0BE-5B7F-B79E4F2F3245}"/>
              </a:ext>
            </a:extLst>
          </p:cNvPr>
          <p:cNvSpPr/>
          <p:nvPr/>
        </p:nvSpPr>
        <p:spPr bwMode="white">
          <a:xfrm>
            <a:off x="2921057" y="1074442"/>
            <a:ext cx="238016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34166D-73C4-3D64-90A3-847E81F7E1D2}"/>
              </a:ext>
            </a:extLst>
          </p:cNvPr>
          <p:cNvSpPr/>
          <p:nvPr/>
        </p:nvSpPr>
        <p:spPr bwMode="white">
          <a:xfrm>
            <a:off x="2921057" y="1665048"/>
            <a:ext cx="238016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10602C-153F-B1DB-D2F9-EC9930BF323B}"/>
              </a:ext>
            </a:extLst>
          </p:cNvPr>
          <p:cNvSpPr/>
          <p:nvPr/>
        </p:nvSpPr>
        <p:spPr bwMode="white">
          <a:xfrm>
            <a:off x="2540231" y="2255654"/>
            <a:ext cx="238016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A64908-12A2-B1AF-393D-952DA606046E}"/>
              </a:ext>
            </a:extLst>
          </p:cNvPr>
          <p:cNvSpPr/>
          <p:nvPr/>
        </p:nvSpPr>
        <p:spPr bwMode="white">
          <a:xfrm>
            <a:off x="2149884" y="2855785"/>
            <a:ext cx="257057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86B954-D100-F101-84F8-9CECB0C7E7FA}"/>
              </a:ext>
            </a:extLst>
          </p:cNvPr>
          <p:cNvSpPr/>
          <p:nvPr/>
        </p:nvSpPr>
        <p:spPr bwMode="white">
          <a:xfrm>
            <a:off x="1264462" y="3646435"/>
            <a:ext cx="266578" cy="29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C8769B-7F8D-D78F-79A0-6F046E6C4A29}"/>
              </a:ext>
            </a:extLst>
          </p:cNvPr>
          <p:cNvSpPr/>
          <p:nvPr/>
        </p:nvSpPr>
        <p:spPr bwMode="white">
          <a:xfrm>
            <a:off x="7338644" y="3636909"/>
            <a:ext cx="257057" cy="29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13B9CD-308C-A59E-6889-941CFEFC17BD}"/>
              </a:ext>
            </a:extLst>
          </p:cNvPr>
          <p:cNvSpPr/>
          <p:nvPr/>
        </p:nvSpPr>
        <p:spPr bwMode="white">
          <a:xfrm>
            <a:off x="3673190" y="4741914"/>
            <a:ext cx="257057" cy="29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896DFB-B9A1-5905-AD57-22B6E9B0EFB1}"/>
              </a:ext>
            </a:extLst>
          </p:cNvPr>
          <p:cNvSpPr/>
          <p:nvPr/>
        </p:nvSpPr>
        <p:spPr bwMode="white">
          <a:xfrm>
            <a:off x="4948958" y="4741914"/>
            <a:ext cx="257057" cy="29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F56D25D-FB73-C1AC-73F1-6BF779D54821}"/>
              </a:ext>
            </a:extLst>
          </p:cNvPr>
          <p:cNvSpPr/>
          <p:nvPr/>
        </p:nvSpPr>
        <p:spPr bwMode="white">
          <a:xfrm>
            <a:off x="8995239" y="4751440"/>
            <a:ext cx="257057" cy="29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4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2349A7-BDDE-8F28-19BD-BFF6FC4864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3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4CBCA3-2DF6-3AAE-6CC3-A4C620DFECB7}"/>
              </a:ext>
            </a:extLst>
          </p:cNvPr>
          <p:cNvSpPr/>
          <p:nvPr/>
        </p:nvSpPr>
        <p:spPr bwMode="white">
          <a:xfrm>
            <a:off x="6596033" y="1857676"/>
            <a:ext cx="24753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B0F2AB-B97A-5F93-83D2-73FEF87973FD}"/>
              </a:ext>
            </a:extLst>
          </p:cNvPr>
          <p:cNvSpPr/>
          <p:nvPr/>
        </p:nvSpPr>
        <p:spPr bwMode="white">
          <a:xfrm>
            <a:off x="1968991" y="2534969"/>
            <a:ext cx="238016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00E035-4C05-AF2A-A151-FDAC99CE9DA2}"/>
              </a:ext>
            </a:extLst>
          </p:cNvPr>
          <p:cNvSpPr/>
          <p:nvPr/>
        </p:nvSpPr>
        <p:spPr bwMode="white">
          <a:xfrm>
            <a:off x="3120991" y="3193183"/>
            <a:ext cx="24753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A83FE3-376D-73C4-55AE-A21B9A03CF24}"/>
              </a:ext>
            </a:extLst>
          </p:cNvPr>
          <p:cNvSpPr/>
          <p:nvPr/>
        </p:nvSpPr>
        <p:spPr bwMode="white">
          <a:xfrm>
            <a:off x="7291041" y="3193183"/>
            <a:ext cx="24753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158301-24B2-36F4-0CF2-98AEFA4D3D00}"/>
              </a:ext>
            </a:extLst>
          </p:cNvPr>
          <p:cNvSpPr/>
          <p:nvPr/>
        </p:nvSpPr>
        <p:spPr bwMode="white">
          <a:xfrm>
            <a:off x="2349818" y="3937252"/>
            <a:ext cx="24753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4FF87BB-C6AA-D0BB-9E13-C91892BFF232}"/>
              </a:ext>
            </a:extLst>
          </p:cNvPr>
          <p:cNvSpPr/>
          <p:nvPr/>
        </p:nvSpPr>
        <p:spPr bwMode="white">
          <a:xfrm>
            <a:off x="7176793" y="3937252"/>
            <a:ext cx="24753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7D692AAC-AAD4-535B-2D44-9A9ECE0A5D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1" y="4806270"/>
            <a:ext cx="11520000" cy="131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F82E5D-93E0-B5D0-1450-2AF24D7252A1}"/>
              </a:ext>
            </a:extLst>
          </p:cNvPr>
          <p:cNvSpPr/>
          <p:nvPr/>
        </p:nvSpPr>
        <p:spPr bwMode="white">
          <a:xfrm>
            <a:off x="4299878" y="4913387"/>
            <a:ext cx="397852" cy="401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1F82E5D-93E0-B5D0-1450-2AF24D7252A1}"/>
              </a:ext>
            </a:extLst>
          </p:cNvPr>
          <p:cNvSpPr/>
          <p:nvPr/>
        </p:nvSpPr>
        <p:spPr bwMode="white">
          <a:xfrm>
            <a:off x="7152156" y="4913387"/>
            <a:ext cx="397852" cy="401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1F82E5D-93E0-B5D0-1450-2AF24D7252A1}"/>
              </a:ext>
            </a:extLst>
          </p:cNvPr>
          <p:cNvSpPr/>
          <p:nvPr/>
        </p:nvSpPr>
        <p:spPr bwMode="white">
          <a:xfrm>
            <a:off x="3120990" y="5664312"/>
            <a:ext cx="1793909" cy="45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8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FA7ACB-1896-4A26-0573-5B3B1DA11B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FE182F-1DED-0966-1038-28423F28B064}"/>
              </a:ext>
            </a:extLst>
          </p:cNvPr>
          <p:cNvSpPr/>
          <p:nvPr/>
        </p:nvSpPr>
        <p:spPr bwMode="white">
          <a:xfrm>
            <a:off x="6377057" y="865474"/>
            <a:ext cx="257057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0AA307-FCE1-25DD-B176-E7C207381623}"/>
              </a:ext>
            </a:extLst>
          </p:cNvPr>
          <p:cNvSpPr/>
          <p:nvPr/>
        </p:nvSpPr>
        <p:spPr bwMode="white">
          <a:xfrm>
            <a:off x="9652165" y="865474"/>
            <a:ext cx="238016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5DB603-0ED4-FA93-7BAC-C3A07C54C0A7}"/>
              </a:ext>
            </a:extLst>
          </p:cNvPr>
          <p:cNvSpPr/>
          <p:nvPr/>
        </p:nvSpPr>
        <p:spPr bwMode="white">
          <a:xfrm>
            <a:off x="6386578" y="1571231"/>
            <a:ext cx="238016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C500DF-970F-B621-F9B3-5429103CBAB8}"/>
              </a:ext>
            </a:extLst>
          </p:cNvPr>
          <p:cNvSpPr/>
          <p:nvPr/>
        </p:nvSpPr>
        <p:spPr bwMode="white">
          <a:xfrm>
            <a:off x="9652165" y="1571231"/>
            <a:ext cx="238016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B9FD69-8088-F135-021A-A0839217B21E}"/>
              </a:ext>
            </a:extLst>
          </p:cNvPr>
          <p:cNvSpPr/>
          <p:nvPr/>
        </p:nvSpPr>
        <p:spPr bwMode="white">
          <a:xfrm>
            <a:off x="1388231" y="4193976"/>
            <a:ext cx="247537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AD3BE5-83A0-A691-5AE9-E31E482EB239}"/>
              </a:ext>
            </a:extLst>
          </p:cNvPr>
          <p:cNvSpPr/>
          <p:nvPr/>
        </p:nvSpPr>
        <p:spPr bwMode="white">
          <a:xfrm>
            <a:off x="3968330" y="4193976"/>
            <a:ext cx="238016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4929B5-788E-7DE4-F143-AF037768923F}"/>
              </a:ext>
            </a:extLst>
          </p:cNvPr>
          <p:cNvSpPr/>
          <p:nvPr/>
        </p:nvSpPr>
        <p:spPr bwMode="white">
          <a:xfrm>
            <a:off x="6538909" y="4193976"/>
            <a:ext cx="247536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629DD1-685D-1D1B-3969-8035D7A6B6EB}"/>
              </a:ext>
            </a:extLst>
          </p:cNvPr>
          <p:cNvSpPr/>
          <p:nvPr/>
        </p:nvSpPr>
        <p:spPr bwMode="white">
          <a:xfrm>
            <a:off x="9109487" y="4193976"/>
            <a:ext cx="257058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A7F2A3-028B-7C16-CB03-18F4A52C1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042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1EC85B-2073-0C87-DD62-96992977C643}"/>
              </a:ext>
            </a:extLst>
          </p:cNvPr>
          <p:cNvSpPr/>
          <p:nvPr/>
        </p:nvSpPr>
        <p:spPr bwMode="white">
          <a:xfrm>
            <a:off x="1795772" y="2758615"/>
            <a:ext cx="2705558" cy="94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A6451C-BF4E-7FC5-FB8D-4D1BD59D8F91}"/>
              </a:ext>
            </a:extLst>
          </p:cNvPr>
          <p:cNvSpPr/>
          <p:nvPr/>
        </p:nvSpPr>
        <p:spPr bwMode="white">
          <a:xfrm>
            <a:off x="6493153" y="2758616"/>
            <a:ext cx="2572770" cy="94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F92614-6A0B-5CCA-E1FF-6437C2D5AC27}"/>
              </a:ext>
            </a:extLst>
          </p:cNvPr>
          <p:cNvSpPr/>
          <p:nvPr/>
        </p:nvSpPr>
        <p:spPr bwMode="white">
          <a:xfrm>
            <a:off x="1961757" y="4327262"/>
            <a:ext cx="282174" cy="10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B07136-CC3D-1569-A47E-36D1413A85D9}"/>
              </a:ext>
            </a:extLst>
          </p:cNvPr>
          <p:cNvSpPr/>
          <p:nvPr/>
        </p:nvSpPr>
        <p:spPr bwMode="white">
          <a:xfrm>
            <a:off x="4327046" y="4327262"/>
            <a:ext cx="2406785" cy="962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966D3F-A434-602D-7DFF-DA890C3D7F90}"/>
              </a:ext>
            </a:extLst>
          </p:cNvPr>
          <p:cNvSpPr/>
          <p:nvPr/>
        </p:nvSpPr>
        <p:spPr bwMode="white">
          <a:xfrm>
            <a:off x="8626063" y="4335561"/>
            <a:ext cx="489656" cy="113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1EC85B-2073-0C87-DD62-96992977C643}"/>
              </a:ext>
            </a:extLst>
          </p:cNvPr>
          <p:cNvSpPr/>
          <p:nvPr/>
        </p:nvSpPr>
        <p:spPr bwMode="white">
          <a:xfrm flipV="1">
            <a:off x="3481739" y="2560320"/>
            <a:ext cx="1343668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94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A0FD69-EF6B-B7D9-39B3-AF1DE395E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7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F599D4-CF06-2D4B-3027-50C1A59BEA04}"/>
              </a:ext>
            </a:extLst>
          </p:cNvPr>
          <p:cNvSpPr/>
          <p:nvPr/>
        </p:nvSpPr>
        <p:spPr bwMode="white">
          <a:xfrm>
            <a:off x="1359669" y="2637749"/>
            <a:ext cx="8549553" cy="89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3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AFC58F-0A94-4C49-19CC-8176CA291E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4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9AEF15-A555-909D-B24E-761EBC18DCF9}"/>
              </a:ext>
            </a:extLst>
          </p:cNvPr>
          <p:cNvSpPr/>
          <p:nvPr/>
        </p:nvSpPr>
        <p:spPr bwMode="white">
          <a:xfrm>
            <a:off x="2406942" y="4252166"/>
            <a:ext cx="304661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F0D452-ACD9-43FD-1CCB-025CC3BFA1F3}"/>
              </a:ext>
            </a:extLst>
          </p:cNvPr>
          <p:cNvSpPr/>
          <p:nvPr/>
        </p:nvSpPr>
        <p:spPr bwMode="white">
          <a:xfrm>
            <a:off x="5558280" y="4252166"/>
            <a:ext cx="304661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4245DD-B5FF-DAD5-D67A-4B261F842167}"/>
              </a:ext>
            </a:extLst>
          </p:cNvPr>
          <p:cNvSpPr/>
          <p:nvPr/>
        </p:nvSpPr>
        <p:spPr bwMode="white">
          <a:xfrm>
            <a:off x="9233256" y="4204467"/>
            <a:ext cx="409388" cy="33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7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10</cp:revision>
  <dcterms:created xsi:type="dcterms:W3CDTF">2023-07-20T00:26:43Z</dcterms:created>
  <dcterms:modified xsi:type="dcterms:W3CDTF">2023-07-23T15:49:42Z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