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9217DC-BCA5-4EAC-D9E6-539DF44E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4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1597685" y="1619316"/>
            <a:ext cx="247537" cy="19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364EB5-88FE-9CCE-B34F-F22CA285E921}"/>
              </a:ext>
            </a:extLst>
          </p:cNvPr>
          <p:cNvSpPr/>
          <p:nvPr/>
        </p:nvSpPr>
        <p:spPr bwMode="white">
          <a:xfrm>
            <a:off x="4872793" y="1619316"/>
            <a:ext cx="247537" cy="19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3D5F8B-C832-6F06-34B7-42E1B9AAE81E}"/>
              </a:ext>
            </a:extLst>
          </p:cNvPr>
          <p:cNvSpPr/>
          <p:nvPr/>
        </p:nvSpPr>
        <p:spPr bwMode="white">
          <a:xfrm>
            <a:off x="8728661" y="1619316"/>
            <a:ext cx="238016" cy="19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9FCAF40-568C-1926-26B2-1F17837F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24950"/>
            <a:ext cx="11520000" cy="3751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1597685" y="2529445"/>
            <a:ext cx="247537" cy="21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4872793" y="2529445"/>
            <a:ext cx="247537" cy="21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8728661" y="2529445"/>
            <a:ext cx="247537" cy="216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1845222" y="4224256"/>
            <a:ext cx="351846" cy="38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4944407" y="4246326"/>
            <a:ext cx="351846" cy="38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8153153" y="4224255"/>
            <a:ext cx="434973" cy="38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1845222" y="5160428"/>
            <a:ext cx="351846" cy="38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4725255" y="5160428"/>
            <a:ext cx="351846" cy="38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372EBC9-A42F-90BE-F8A5-CF581A0E8900}"/>
              </a:ext>
            </a:extLst>
          </p:cNvPr>
          <p:cNvSpPr/>
          <p:nvPr/>
        </p:nvSpPr>
        <p:spPr bwMode="white">
          <a:xfrm>
            <a:off x="8236280" y="5160428"/>
            <a:ext cx="351846" cy="38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9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F4CB0B-F0A7-2CA2-6675-031B5EF1F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255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68B828-AEA2-F2C0-9341-568900DCAEF5}"/>
              </a:ext>
            </a:extLst>
          </p:cNvPr>
          <p:cNvSpPr/>
          <p:nvPr/>
        </p:nvSpPr>
        <p:spPr bwMode="white">
          <a:xfrm>
            <a:off x="1478340" y="2411384"/>
            <a:ext cx="1941438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AC8BE9-3434-C6FA-90A7-CD94266B7D68}"/>
              </a:ext>
            </a:extLst>
          </p:cNvPr>
          <p:cNvSpPr/>
          <p:nvPr/>
        </p:nvSpPr>
        <p:spPr bwMode="white">
          <a:xfrm>
            <a:off x="3893954" y="2411384"/>
            <a:ext cx="1932491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063860-24D6-9407-3806-ABC662A7FBF1}"/>
              </a:ext>
            </a:extLst>
          </p:cNvPr>
          <p:cNvSpPr/>
          <p:nvPr/>
        </p:nvSpPr>
        <p:spPr bwMode="white">
          <a:xfrm>
            <a:off x="6309569" y="2411384"/>
            <a:ext cx="1932491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5B10CD-18A9-5E62-46B2-3E9A6735B116}"/>
              </a:ext>
            </a:extLst>
          </p:cNvPr>
          <p:cNvSpPr/>
          <p:nvPr/>
        </p:nvSpPr>
        <p:spPr bwMode="white">
          <a:xfrm>
            <a:off x="8725183" y="2411384"/>
            <a:ext cx="1932490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721ACE-7BB9-7AE6-F80A-30C844603F50}"/>
              </a:ext>
            </a:extLst>
          </p:cNvPr>
          <p:cNvSpPr/>
          <p:nvPr/>
        </p:nvSpPr>
        <p:spPr bwMode="white">
          <a:xfrm>
            <a:off x="1478340" y="2832410"/>
            <a:ext cx="1941438" cy="27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C7C3A4-06BC-098F-121D-B89D2C446FF5}"/>
              </a:ext>
            </a:extLst>
          </p:cNvPr>
          <p:cNvSpPr/>
          <p:nvPr/>
        </p:nvSpPr>
        <p:spPr bwMode="white">
          <a:xfrm>
            <a:off x="3893954" y="2832410"/>
            <a:ext cx="1941438" cy="27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501686-4705-D191-6C22-207D9F3AE3F3}"/>
              </a:ext>
            </a:extLst>
          </p:cNvPr>
          <p:cNvSpPr/>
          <p:nvPr/>
        </p:nvSpPr>
        <p:spPr bwMode="white">
          <a:xfrm>
            <a:off x="6309569" y="2832410"/>
            <a:ext cx="1932491" cy="27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FFD2F9-DF61-08FA-89A5-4529CF651034}"/>
              </a:ext>
            </a:extLst>
          </p:cNvPr>
          <p:cNvSpPr/>
          <p:nvPr/>
        </p:nvSpPr>
        <p:spPr bwMode="white">
          <a:xfrm>
            <a:off x="8725183" y="2832410"/>
            <a:ext cx="1932490" cy="27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F1DB947-5FF0-4953-E8D5-E32BBD3B153E}"/>
              </a:ext>
            </a:extLst>
          </p:cNvPr>
          <p:cNvSpPr/>
          <p:nvPr/>
        </p:nvSpPr>
        <p:spPr bwMode="white">
          <a:xfrm>
            <a:off x="1478340" y="3244479"/>
            <a:ext cx="1941438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164F02-6266-F55A-52AC-C82588A41B59}"/>
              </a:ext>
            </a:extLst>
          </p:cNvPr>
          <p:cNvSpPr/>
          <p:nvPr/>
        </p:nvSpPr>
        <p:spPr bwMode="white">
          <a:xfrm>
            <a:off x="3893954" y="3244479"/>
            <a:ext cx="1932491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29899DC-194C-ED6F-519D-8B732CE5D124}"/>
              </a:ext>
            </a:extLst>
          </p:cNvPr>
          <p:cNvSpPr/>
          <p:nvPr/>
        </p:nvSpPr>
        <p:spPr bwMode="white">
          <a:xfrm>
            <a:off x="6309569" y="3244479"/>
            <a:ext cx="1932491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8A640CA-7F39-1783-F3BC-37DA6C3B30E9}"/>
              </a:ext>
            </a:extLst>
          </p:cNvPr>
          <p:cNvSpPr/>
          <p:nvPr/>
        </p:nvSpPr>
        <p:spPr bwMode="white">
          <a:xfrm>
            <a:off x="8725183" y="3244479"/>
            <a:ext cx="733631" cy="28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34E1299-C1C8-9C0F-521F-B05342F64F20}"/>
              </a:ext>
            </a:extLst>
          </p:cNvPr>
          <p:cNvSpPr/>
          <p:nvPr/>
        </p:nvSpPr>
        <p:spPr bwMode="white">
          <a:xfrm>
            <a:off x="3893954" y="3665505"/>
            <a:ext cx="1136233" cy="27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77C13DC-CEDB-6492-5AC2-7996D78DB419}"/>
              </a:ext>
            </a:extLst>
          </p:cNvPr>
          <p:cNvSpPr/>
          <p:nvPr/>
        </p:nvSpPr>
        <p:spPr bwMode="white">
          <a:xfrm>
            <a:off x="6309569" y="3665505"/>
            <a:ext cx="339976" cy="27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9C16AB3-E1F7-8612-B53B-CA0A182626A4}"/>
              </a:ext>
            </a:extLst>
          </p:cNvPr>
          <p:cNvSpPr/>
          <p:nvPr/>
        </p:nvSpPr>
        <p:spPr bwMode="white">
          <a:xfrm>
            <a:off x="3349592" y="5322737"/>
            <a:ext cx="633829" cy="70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29197BC-11B2-28A5-41D5-51240B8E249E}"/>
              </a:ext>
            </a:extLst>
          </p:cNvPr>
          <p:cNvSpPr/>
          <p:nvPr/>
        </p:nvSpPr>
        <p:spPr bwMode="white">
          <a:xfrm>
            <a:off x="7580003" y="5385443"/>
            <a:ext cx="536803" cy="40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741A24-F5C2-4BAE-AA3E-8D063F9704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8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7C810A-498C-3FAF-3922-3487D8A2822A}"/>
              </a:ext>
            </a:extLst>
          </p:cNvPr>
          <p:cNvSpPr/>
          <p:nvPr/>
        </p:nvSpPr>
        <p:spPr bwMode="white">
          <a:xfrm>
            <a:off x="2273652" y="1390769"/>
            <a:ext cx="409388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4D4CF1-7FB1-0BC2-D53C-5BD570F969FE}"/>
              </a:ext>
            </a:extLst>
          </p:cNvPr>
          <p:cNvSpPr/>
          <p:nvPr/>
        </p:nvSpPr>
        <p:spPr bwMode="white">
          <a:xfrm>
            <a:off x="4768066" y="1390769"/>
            <a:ext cx="418909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C03EA3-B715-77DE-6768-5189626AB3AF}"/>
              </a:ext>
            </a:extLst>
          </p:cNvPr>
          <p:cNvSpPr/>
          <p:nvPr/>
        </p:nvSpPr>
        <p:spPr bwMode="white">
          <a:xfrm>
            <a:off x="7824198" y="1390769"/>
            <a:ext cx="238015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15EECD-85C9-6195-34E8-27EFBC79D323}"/>
              </a:ext>
            </a:extLst>
          </p:cNvPr>
          <p:cNvSpPr/>
          <p:nvPr/>
        </p:nvSpPr>
        <p:spPr bwMode="white">
          <a:xfrm>
            <a:off x="10537586" y="1390769"/>
            <a:ext cx="418910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038378-52B1-8BA0-D027-CFDC11A80FBF}"/>
              </a:ext>
            </a:extLst>
          </p:cNvPr>
          <p:cNvSpPr/>
          <p:nvPr/>
        </p:nvSpPr>
        <p:spPr bwMode="white">
          <a:xfrm>
            <a:off x="2273652" y="1934786"/>
            <a:ext cx="409388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714C19-BFD4-73BB-1524-F98F98D8CFEC}"/>
              </a:ext>
            </a:extLst>
          </p:cNvPr>
          <p:cNvSpPr/>
          <p:nvPr/>
        </p:nvSpPr>
        <p:spPr bwMode="white">
          <a:xfrm>
            <a:off x="4939438" y="1944330"/>
            <a:ext cx="24753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E412873-4913-EDBE-9BCA-A4543BCA1FF5}"/>
              </a:ext>
            </a:extLst>
          </p:cNvPr>
          <p:cNvSpPr/>
          <p:nvPr/>
        </p:nvSpPr>
        <p:spPr bwMode="white">
          <a:xfrm>
            <a:off x="7652826" y="1934786"/>
            <a:ext cx="409388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4AEBA48-9CF1-BEA0-E47D-B601C608E9F9}"/>
              </a:ext>
            </a:extLst>
          </p:cNvPr>
          <p:cNvSpPr/>
          <p:nvPr/>
        </p:nvSpPr>
        <p:spPr bwMode="white">
          <a:xfrm>
            <a:off x="10537586" y="1934786"/>
            <a:ext cx="409388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B98E76-F8EE-EB21-7C90-66CC203F39C1}"/>
              </a:ext>
            </a:extLst>
          </p:cNvPr>
          <p:cNvSpPr/>
          <p:nvPr/>
        </p:nvSpPr>
        <p:spPr bwMode="white">
          <a:xfrm>
            <a:off x="2435504" y="2488348"/>
            <a:ext cx="247537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A0D2166-155D-09A7-9DF3-7F0E48AB6853}"/>
              </a:ext>
            </a:extLst>
          </p:cNvPr>
          <p:cNvSpPr/>
          <p:nvPr/>
        </p:nvSpPr>
        <p:spPr bwMode="white">
          <a:xfrm>
            <a:off x="4768066" y="2488348"/>
            <a:ext cx="418909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10F91F8-9C32-0D97-FDD5-33E5AAEFCE37}"/>
              </a:ext>
            </a:extLst>
          </p:cNvPr>
          <p:cNvSpPr/>
          <p:nvPr/>
        </p:nvSpPr>
        <p:spPr bwMode="white">
          <a:xfrm>
            <a:off x="7843239" y="2488348"/>
            <a:ext cx="418909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EA2BB13-6537-BABF-062B-7C004AD3E51A}"/>
              </a:ext>
            </a:extLst>
          </p:cNvPr>
          <p:cNvSpPr/>
          <p:nvPr/>
        </p:nvSpPr>
        <p:spPr bwMode="white">
          <a:xfrm>
            <a:off x="10889851" y="2488348"/>
            <a:ext cx="247537" cy="276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1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94A6A3-0578-9054-1EF7-4508E404C3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B5A512-6392-FBA7-858D-3824B3195563}"/>
              </a:ext>
            </a:extLst>
          </p:cNvPr>
          <p:cNvSpPr/>
          <p:nvPr/>
        </p:nvSpPr>
        <p:spPr bwMode="white">
          <a:xfrm>
            <a:off x="1635768" y="3444694"/>
            <a:ext cx="257057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7E2CD6-C139-9D72-8D37-B65059C39C0B}"/>
              </a:ext>
            </a:extLst>
          </p:cNvPr>
          <p:cNvSpPr/>
          <p:nvPr/>
        </p:nvSpPr>
        <p:spPr bwMode="white">
          <a:xfrm>
            <a:off x="2359338" y="3511338"/>
            <a:ext cx="266578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5B0855-E171-2E84-7576-9A7FEC3FA134}"/>
              </a:ext>
            </a:extLst>
          </p:cNvPr>
          <p:cNvSpPr/>
          <p:nvPr/>
        </p:nvSpPr>
        <p:spPr bwMode="white">
          <a:xfrm>
            <a:off x="2997223" y="3444694"/>
            <a:ext cx="428429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461A32-5386-C191-8B1A-C2A72954503B}"/>
              </a:ext>
            </a:extLst>
          </p:cNvPr>
          <p:cNvSpPr/>
          <p:nvPr/>
        </p:nvSpPr>
        <p:spPr bwMode="white">
          <a:xfrm>
            <a:off x="4092099" y="3444694"/>
            <a:ext cx="437950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5A2D49-7FD3-4F6A-CF7D-9556130F14E5}"/>
              </a:ext>
            </a:extLst>
          </p:cNvPr>
          <p:cNvSpPr/>
          <p:nvPr/>
        </p:nvSpPr>
        <p:spPr bwMode="white">
          <a:xfrm>
            <a:off x="5967669" y="3444694"/>
            <a:ext cx="428429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B41823-3CEB-0AB8-18E6-8DCD04FCD740}"/>
              </a:ext>
            </a:extLst>
          </p:cNvPr>
          <p:cNvSpPr/>
          <p:nvPr/>
        </p:nvSpPr>
        <p:spPr bwMode="white">
          <a:xfrm>
            <a:off x="6767404" y="3511338"/>
            <a:ext cx="266578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384BC8-6BDB-8E0E-811B-3B2F7088D390}"/>
              </a:ext>
            </a:extLst>
          </p:cNvPr>
          <p:cNvSpPr/>
          <p:nvPr/>
        </p:nvSpPr>
        <p:spPr bwMode="white">
          <a:xfrm>
            <a:off x="7471933" y="3444694"/>
            <a:ext cx="257057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1162BB-5B3F-E004-43DA-50031BA140CE}"/>
              </a:ext>
            </a:extLst>
          </p:cNvPr>
          <p:cNvSpPr/>
          <p:nvPr/>
        </p:nvSpPr>
        <p:spPr bwMode="white">
          <a:xfrm>
            <a:off x="8500165" y="3444694"/>
            <a:ext cx="437950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5E7B14-B54D-1744-69D7-D23EC3B09849}"/>
              </a:ext>
            </a:extLst>
          </p:cNvPr>
          <p:cNvSpPr/>
          <p:nvPr/>
        </p:nvSpPr>
        <p:spPr bwMode="white">
          <a:xfrm>
            <a:off x="1559603" y="4301553"/>
            <a:ext cx="437950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E1D178C-886A-7375-F6D7-52CE624AFB81}"/>
              </a:ext>
            </a:extLst>
          </p:cNvPr>
          <p:cNvSpPr/>
          <p:nvPr/>
        </p:nvSpPr>
        <p:spPr bwMode="white">
          <a:xfrm>
            <a:off x="2359338" y="4444363"/>
            <a:ext cx="266578" cy="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EF9BFD-FDA6-4FC1-A49B-6858B6AD2E4B}"/>
              </a:ext>
            </a:extLst>
          </p:cNvPr>
          <p:cNvSpPr/>
          <p:nvPr/>
        </p:nvSpPr>
        <p:spPr bwMode="white">
          <a:xfrm>
            <a:off x="3073388" y="4301553"/>
            <a:ext cx="257057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35CE07A-E1DE-BD17-AD1E-9B35BA20374E}"/>
              </a:ext>
            </a:extLst>
          </p:cNvPr>
          <p:cNvSpPr/>
          <p:nvPr/>
        </p:nvSpPr>
        <p:spPr bwMode="white">
          <a:xfrm>
            <a:off x="4092099" y="4301553"/>
            <a:ext cx="437950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5588588-8045-BE67-568E-BF3005236AA7}"/>
              </a:ext>
            </a:extLst>
          </p:cNvPr>
          <p:cNvSpPr/>
          <p:nvPr/>
        </p:nvSpPr>
        <p:spPr bwMode="white">
          <a:xfrm>
            <a:off x="5967669" y="4301553"/>
            <a:ext cx="428429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875F5FB-CA7D-683C-0E68-01F420CAE76D}"/>
              </a:ext>
            </a:extLst>
          </p:cNvPr>
          <p:cNvSpPr/>
          <p:nvPr/>
        </p:nvSpPr>
        <p:spPr bwMode="white">
          <a:xfrm>
            <a:off x="6767404" y="4444363"/>
            <a:ext cx="266578" cy="57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6C6289F-AA04-306D-5AA2-2C7E4EA2A96C}"/>
              </a:ext>
            </a:extLst>
          </p:cNvPr>
          <p:cNvSpPr/>
          <p:nvPr/>
        </p:nvSpPr>
        <p:spPr bwMode="white">
          <a:xfrm>
            <a:off x="7395768" y="4301553"/>
            <a:ext cx="437950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A87F801-A641-EC8F-26A0-76C99A2B0318}"/>
              </a:ext>
            </a:extLst>
          </p:cNvPr>
          <p:cNvSpPr/>
          <p:nvPr/>
        </p:nvSpPr>
        <p:spPr bwMode="white">
          <a:xfrm>
            <a:off x="8576330" y="4301553"/>
            <a:ext cx="257057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F670E9-737F-AC6C-3391-CB106EC0A2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2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1635768" y="2899707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8A919D-A586-BCE7-DB77-88FD8DAC3858}"/>
              </a:ext>
            </a:extLst>
          </p:cNvPr>
          <p:cNvSpPr/>
          <p:nvPr/>
        </p:nvSpPr>
        <p:spPr bwMode="white">
          <a:xfrm>
            <a:off x="2425983" y="2966541"/>
            <a:ext cx="276099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A08174-DF62-BD37-CD9A-9B16AF9430B1}"/>
              </a:ext>
            </a:extLst>
          </p:cNvPr>
          <p:cNvSpPr/>
          <p:nvPr/>
        </p:nvSpPr>
        <p:spPr bwMode="white">
          <a:xfrm>
            <a:off x="3140033" y="2899707"/>
            <a:ext cx="257057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AC48AB-D17D-D0BC-FD49-A37C9888DD77}"/>
              </a:ext>
            </a:extLst>
          </p:cNvPr>
          <p:cNvSpPr/>
          <p:nvPr/>
        </p:nvSpPr>
        <p:spPr bwMode="white">
          <a:xfrm>
            <a:off x="4168264" y="2899707"/>
            <a:ext cx="437950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EF2550-845B-73A8-D090-ED1DAACB967B}"/>
              </a:ext>
            </a:extLst>
          </p:cNvPr>
          <p:cNvSpPr/>
          <p:nvPr/>
        </p:nvSpPr>
        <p:spPr bwMode="white">
          <a:xfrm>
            <a:off x="7252958" y="2899707"/>
            <a:ext cx="437950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40CD4B-7597-8303-B5B5-A0212828B959}"/>
              </a:ext>
            </a:extLst>
          </p:cNvPr>
          <p:cNvSpPr/>
          <p:nvPr/>
        </p:nvSpPr>
        <p:spPr bwMode="white">
          <a:xfrm>
            <a:off x="8052694" y="2966541"/>
            <a:ext cx="266578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339AE1-546F-A4E9-ED04-DB1D221F6E5A}"/>
              </a:ext>
            </a:extLst>
          </p:cNvPr>
          <p:cNvSpPr/>
          <p:nvPr/>
        </p:nvSpPr>
        <p:spPr bwMode="white">
          <a:xfrm>
            <a:off x="8766743" y="2899707"/>
            <a:ext cx="257057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C6FF2B-48FF-7159-5A59-2C49F568D780}"/>
              </a:ext>
            </a:extLst>
          </p:cNvPr>
          <p:cNvSpPr/>
          <p:nvPr/>
        </p:nvSpPr>
        <p:spPr bwMode="white">
          <a:xfrm>
            <a:off x="9794975" y="2899707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FC3C3B5F-D4EE-BA3A-CAF4-85E54A3AD2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72827"/>
            <a:ext cx="11520000" cy="316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1635767" y="6030673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2349817" y="6091673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3121145" y="6030673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4168264" y="5987630"/>
            <a:ext cx="428429" cy="372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7262605" y="6012280"/>
            <a:ext cx="428429" cy="347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7976528" y="6047773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8681056" y="6038147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B7E1CF8-016C-5DAA-3C0E-85FB67970489}"/>
              </a:ext>
            </a:extLst>
          </p:cNvPr>
          <p:cNvSpPr/>
          <p:nvPr/>
        </p:nvSpPr>
        <p:spPr bwMode="white">
          <a:xfrm>
            <a:off x="9794974" y="6035996"/>
            <a:ext cx="428429" cy="286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>
            <a:extLst>
              <a:ext uri="{FF2B5EF4-FFF2-40B4-BE49-F238E27FC236}">
                <a16:creationId xmlns:a16="http://schemas.microsoft.com/office/drawing/2014/main" id="{E5F7844E-94CA-1F9B-EFF8-65D6797F3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" y="2683059"/>
            <a:ext cx="10853738" cy="415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DA1BC79-F099-820E-ECDC-2B8BC7DDD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104239"/>
            <a:ext cx="10853738" cy="264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72E95E-5725-971D-F82A-6C30952AD8B9}"/>
              </a:ext>
            </a:extLst>
          </p:cNvPr>
          <p:cNvSpPr/>
          <p:nvPr/>
        </p:nvSpPr>
        <p:spPr bwMode="white">
          <a:xfrm>
            <a:off x="4428672" y="1027026"/>
            <a:ext cx="247537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5A75CA-6D5F-89BA-2DC6-864D7AFA83A5}"/>
              </a:ext>
            </a:extLst>
          </p:cNvPr>
          <p:cNvSpPr/>
          <p:nvPr/>
        </p:nvSpPr>
        <p:spPr bwMode="white">
          <a:xfrm>
            <a:off x="7335859" y="1027026"/>
            <a:ext cx="418910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90B355-74BA-3463-2474-6829F51B2EE4}"/>
              </a:ext>
            </a:extLst>
          </p:cNvPr>
          <p:cNvSpPr/>
          <p:nvPr/>
        </p:nvSpPr>
        <p:spPr bwMode="white">
          <a:xfrm>
            <a:off x="1911031" y="1511166"/>
            <a:ext cx="408657" cy="404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5BCBD2-1062-396A-2A17-416FA3678EA5}"/>
              </a:ext>
            </a:extLst>
          </p:cNvPr>
          <p:cNvSpPr/>
          <p:nvPr/>
        </p:nvSpPr>
        <p:spPr bwMode="white">
          <a:xfrm>
            <a:off x="3795389" y="2205533"/>
            <a:ext cx="257057" cy="29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EFC2A0-F5AD-DBA1-6045-7B7C00F86354}"/>
              </a:ext>
            </a:extLst>
          </p:cNvPr>
          <p:cNvSpPr/>
          <p:nvPr/>
        </p:nvSpPr>
        <p:spPr bwMode="white">
          <a:xfrm>
            <a:off x="4472925" y="2269010"/>
            <a:ext cx="266578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AD3164-CDB1-8F86-402B-89561DA04182}"/>
              </a:ext>
            </a:extLst>
          </p:cNvPr>
          <p:cNvSpPr/>
          <p:nvPr/>
        </p:nvSpPr>
        <p:spPr bwMode="white">
          <a:xfrm>
            <a:off x="5041341" y="2205533"/>
            <a:ext cx="437950" cy="29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4BA562-1B11-0891-1A31-E3057DDB789F}"/>
              </a:ext>
            </a:extLst>
          </p:cNvPr>
          <p:cNvSpPr/>
          <p:nvPr/>
        </p:nvSpPr>
        <p:spPr bwMode="white">
          <a:xfrm>
            <a:off x="6082114" y="2183201"/>
            <a:ext cx="428429" cy="29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4BA562-1B11-0891-1A31-E3057DDB789F}"/>
              </a:ext>
            </a:extLst>
          </p:cNvPr>
          <p:cNvSpPr/>
          <p:nvPr/>
        </p:nvSpPr>
        <p:spPr bwMode="white">
          <a:xfrm>
            <a:off x="3231432" y="3985946"/>
            <a:ext cx="428429" cy="35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5EFC2A0-F5AD-DBA1-6045-7B7C00F86354}"/>
              </a:ext>
            </a:extLst>
          </p:cNvPr>
          <p:cNvSpPr/>
          <p:nvPr/>
        </p:nvSpPr>
        <p:spPr bwMode="white">
          <a:xfrm>
            <a:off x="3985279" y="4131240"/>
            <a:ext cx="266578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4BA562-1B11-0891-1A31-E3057DDB789F}"/>
              </a:ext>
            </a:extLst>
          </p:cNvPr>
          <p:cNvSpPr/>
          <p:nvPr/>
        </p:nvSpPr>
        <p:spPr bwMode="white">
          <a:xfrm>
            <a:off x="4606214" y="4058593"/>
            <a:ext cx="428429" cy="35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A4BA562-1B11-0891-1A31-E3057DDB789F}"/>
              </a:ext>
            </a:extLst>
          </p:cNvPr>
          <p:cNvSpPr/>
          <p:nvPr/>
        </p:nvSpPr>
        <p:spPr bwMode="white">
          <a:xfrm>
            <a:off x="5663941" y="4058593"/>
            <a:ext cx="428429" cy="35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A4BA562-1B11-0891-1A31-E3057DDB789F}"/>
              </a:ext>
            </a:extLst>
          </p:cNvPr>
          <p:cNvSpPr/>
          <p:nvPr/>
        </p:nvSpPr>
        <p:spPr bwMode="white">
          <a:xfrm>
            <a:off x="2592930" y="6290049"/>
            <a:ext cx="428429" cy="35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A4BA562-1B11-0891-1A31-E3057DDB789F}"/>
              </a:ext>
            </a:extLst>
          </p:cNvPr>
          <p:cNvSpPr/>
          <p:nvPr/>
        </p:nvSpPr>
        <p:spPr bwMode="white">
          <a:xfrm>
            <a:off x="9107629" y="6290049"/>
            <a:ext cx="428429" cy="35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D5AF47-71C9-FB5B-AA1C-647EA6CA5A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5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B81CEB5-55BE-3F6E-104E-99B385180E98}"/>
              </a:ext>
            </a:extLst>
          </p:cNvPr>
          <p:cNvSpPr/>
          <p:nvPr/>
        </p:nvSpPr>
        <p:spPr bwMode="white">
          <a:xfrm>
            <a:off x="3482776" y="3036122"/>
            <a:ext cx="409388" cy="28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C0802A-948C-2BCF-F90D-477F7BD1FC10}"/>
              </a:ext>
            </a:extLst>
          </p:cNvPr>
          <p:cNvSpPr/>
          <p:nvPr/>
        </p:nvSpPr>
        <p:spPr bwMode="white">
          <a:xfrm>
            <a:off x="6177123" y="3045646"/>
            <a:ext cx="238016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9A3E10-27BE-0620-06DF-ED25A7F1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r="32220"/>
          <a:stretch/>
        </p:blipFill>
        <p:spPr>
          <a:xfrm>
            <a:off x="3217653" y="2291450"/>
            <a:ext cx="5759293" cy="184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38FEEB-3C07-F3B5-23E1-3170A116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5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DF32E9-99A2-FA7E-E3D8-096599156783}"/>
              </a:ext>
            </a:extLst>
          </p:cNvPr>
          <p:cNvSpPr/>
          <p:nvPr/>
        </p:nvSpPr>
        <p:spPr bwMode="white">
          <a:xfrm>
            <a:off x="2454545" y="4016960"/>
            <a:ext cx="418909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D690B4-49C6-4FB0-2CFE-1BAF6A95896E}"/>
              </a:ext>
            </a:extLst>
          </p:cNvPr>
          <p:cNvSpPr/>
          <p:nvPr/>
        </p:nvSpPr>
        <p:spPr bwMode="white">
          <a:xfrm>
            <a:off x="5405950" y="4007437"/>
            <a:ext cx="409388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1F2D16-7A34-8A15-92F7-2CE20237D049}"/>
              </a:ext>
            </a:extLst>
          </p:cNvPr>
          <p:cNvSpPr/>
          <p:nvPr/>
        </p:nvSpPr>
        <p:spPr bwMode="white">
          <a:xfrm>
            <a:off x="7919404" y="4007437"/>
            <a:ext cx="409388" cy="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1A6FA2-8906-42F6-FD8D-89EB7FD59DAA}"/>
              </a:ext>
            </a:extLst>
          </p:cNvPr>
          <p:cNvSpPr/>
          <p:nvPr/>
        </p:nvSpPr>
        <p:spPr bwMode="white">
          <a:xfrm>
            <a:off x="10318611" y="4007437"/>
            <a:ext cx="418910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E07D97-7FD9-2B74-0A9B-57860DB20C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6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9F6837-3F7B-5F6E-0754-8E72B57C6672}"/>
              </a:ext>
            </a:extLst>
          </p:cNvPr>
          <p:cNvSpPr/>
          <p:nvPr/>
        </p:nvSpPr>
        <p:spPr bwMode="white">
          <a:xfrm>
            <a:off x="1083570" y="1027624"/>
            <a:ext cx="380826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3D678C-F8A1-6BE4-6768-79702BF5A640}"/>
              </a:ext>
            </a:extLst>
          </p:cNvPr>
          <p:cNvSpPr/>
          <p:nvPr/>
        </p:nvSpPr>
        <p:spPr bwMode="white">
          <a:xfrm>
            <a:off x="3549421" y="1027624"/>
            <a:ext cx="390347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3E4EF7-56A6-AB36-48D4-02C933B7A69A}"/>
              </a:ext>
            </a:extLst>
          </p:cNvPr>
          <p:cNvSpPr/>
          <p:nvPr/>
        </p:nvSpPr>
        <p:spPr bwMode="white">
          <a:xfrm>
            <a:off x="5977190" y="1027624"/>
            <a:ext cx="390347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EB7C6D-C22F-11C3-22FD-DE5DC3DD36D0}"/>
              </a:ext>
            </a:extLst>
          </p:cNvPr>
          <p:cNvSpPr/>
          <p:nvPr/>
        </p:nvSpPr>
        <p:spPr bwMode="white">
          <a:xfrm>
            <a:off x="6843570" y="1037162"/>
            <a:ext cx="380826" cy="238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975950-DE5A-E6FE-3818-A1663D110256}"/>
              </a:ext>
            </a:extLst>
          </p:cNvPr>
          <p:cNvSpPr/>
          <p:nvPr/>
        </p:nvSpPr>
        <p:spPr bwMode="white">
          <a:xfrm>
            <a:off x="9261818" y="1027624"/>
            <a:ext cx="409388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619978-0108-FC38-9EDB-06CCFB0BDFF4}"/>
              </a:ext>
            </a:extLst>
          </p:cNvPr>
          <p:cNvSpPr/>
          <p:nvPr/>
        </p:nvSpPr>
        <p:spPr bwMode="white">
          <a:xfrm>
            <a:off x="5348826" y="1771549"/>
            <a:ext cx="409388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A80665-02D6-655E-8708-D28471D7DB74}"/>
              </a:ext>
            </a:extLst>
          </p:cNvPr>
          <p:cNvSpPr/>
          <p:nvPr/>
        </p:nvSpPr>
        <p:spPr bwMode="white">
          <a:xfrm>
            <a:off x="3616066" y="2420098"/>
            <a:ext cx="171371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BF6AC1B-EB96-A69F-9F6F-59131C9B37EA}"/>
              </a:ext>
            </a:extLst>
          </p:cNvPr>
          <p:cNvSpPr/>
          <p:nvPr/>
        </p:nvSpPr>
        <p:spPr bwMode="white">
          <a:xfrm>
            <a:off x="6091438" y="2420098"/>
            <a:ext cx="247537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0CD65F-5A56-BD4A-7051-E363461E21AF}"/>
              </a:ext>
            </a:extLst>
          </p:cNvPr>
          <p:cNvSpPr/>
          <p:nvPr/>
        </p:nvSpPr>
        <p:spPr bwMode="white">
          <a:xfrm>
            <a:off x="4872793" y="3068648"/>
            <a:ext cx="409388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B197136-CE72-E63D-6723-0D1ECA67B61F}"/>
              </a:ext>
            </a:extLst>
          </p:cNvPr>
          <p:cNvSpPr/>
          <p:nvPr/>
        </p:nvSpPr>
        <p:spPr bwMode="white">
          <a:xfrm>
            <a:off x="6795966" y="3068648"/>
            <a:ext cx="418909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D0A6B3B-6F22-C297-FC1C-360D168B08A0}"/>
              </a:ext>
            </a:extLst>
          </p:cNvPr>
          <p:cNvSpPr/>
          <p:nvPr/>
        </p:nvSpPr>
        <p:spPr bwMode="white">
          <a:xfrm>
            <a:off x="4482446" y="3726735"/>
            <a:ext cx="409388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1415C92-64FE-86A9-CDDE-ECFE322750A7}"/>
              </a:ext>
            </a:extLst>
          </p:cNvPr>
          <p:cNvSpPr/>
          <p:nvPr/>
        </p:nvSpPr>
        <p:spPr bwMode="white">
          <a:xfrm>
            <a:off x="7462413" y="3726735"/>
            <a:ext cx="409388" cy="2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5D2B16-150D-D179-E33F-452BF9B7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731308-91D5-923E-DD5F-CF591046898B}"/>
              </a:ext>
            </a:extLst>
          </p:cNvPr>
          <p:cNvSpPr/>
          <p:nvPr/>
        </p:nvSpPr>
        <p:spPr bwMode="white">
          <a:xfrm>
            <a:off x="3939768" y="1797878"/>
            <a:ext cx="247537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4882D3-097C-A658-11E3-F9A7AE340172}"/>
              </a:ext>
            </a:extLst>
          </p:cNvPr>
          <p:cNvSpPr/>
          <p:nvPr/>
        </p:nvSpPr>
        <p:spPr bwMode="white">
          <a:xfrm>
            <a:off x="8081256" y="1797878"/>
            <a:ext cx="409389" cy="285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2BF96A-53D1-9278-4461-AF86E5C4E1C2}"/>
              </a:ext>
            </a:extLst>
          </p:cNvPr>
          <p:cNvSpPr/>
          <p:nvPr/>
        </p:nvSpPr>
        <p:spPr bwMode="white">
          <a:xfrm>
            <a:off x="1369190" y="2445399"/>
            <a:ext cx="390347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26E435-93AF-EA12-EF0F-01E821FDD50C}"/>
              </a:ext>
            </a:extLst>
          </p:cNvPr>
          <p:cNvSpPr/>
          <p:nvPr/>
        </p:nvSpPr>
        <p:spPr bwMode="white">
          <a:xfrm>
            <a:off x="6567471" y="2454921"/>
            <a:ext cx="380827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633655-D1F4-CEB6-A626-ABEE9E6BFA7E}"/>
              </a:ext>
            </a:extLst>
          </p:cNvPr>
          <p:cNvSpPr/>
          <p:nvPr/>
        </p:nvSpPr>
        <p:spPr bwMode="white">
          <a:xfrm>
            <a:off x="1369190" y="3102443"/>
            <a:ext cx="390347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9BBBB6-DC67-AAA3-A034-F01B9636D392}"/>
              </a:ext>
            </a:extLst>
          </p:cNvPr>
          <p:cNvSpPr/>
          <p:nvPr/>
        </p:nvSpPr>
        <p:spPr bwMode="white">
          <a:xfrm>
            <a:off x="3911206" y="3749964"/>
            <a:ext cx="418909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80D040-938B-8888-0025-21E53E6F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2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9C26F7-AAD2-E3BC-6FF8-62630CC3336F}"/>
              </a:ext>
            </a:extLst>
          </p:cNvPr>
          <p:cNvSpPr/>
          <p:nvPr/>
        </p:nvSpPr>
        <p:spPr bwMode="white">
          <a:xfrm>
            <a:off x="7748033" y="683940"/>
            <a:ext cx="437950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AD1A68-917B-268A-48EE-94C6CA96F36E}"/>
              </a:ext>
            </a:extLst>
          </p:cNvPr>
          <p:cNvSpPr/>
          <p:nvPr/>
        </p:nvSpPr>
        <p:spPr bwMode="white">
          <a:xfrm>
            <a:off x="9109487" y="1236544"/>
            <a:ext cx="247537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9404D5-2D1E-EF33-D636-F98DE970FA4C}"/>
              </a:ext>
            </a:extLst>
          </p:cNvPr>
          <p:cNvSpPr/>
          <p:nvPr/>
        </p:nvSpPr>
        <p:spPr bwMode="white">
          <a:xfrm>
            <a:off x="7957487" y="1789149"/>
            <a:ext cx="247537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6BDBC8-7626-092F-7423-5656392435B7}"/>
              </a:ext>
            </a:extLst>
          </p:cNvPr>
          <p:cNvSpPr/>
          <p:nvPr/>
        </p:nvSpPr>
        <p:spPr bwMode="white">
          <a:xfrm>
            <a:off x="6862611" y="2341753"/>
            <a:ext cx="409389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E511E5-8D0D-915B-D028-9F36597690E2}"/>
              </a:ext>
            </a:extLst>
          </p:cNvPr>
          <p:cNvSpPr/>
          <p:nvPr/>
        </p:nvSpPr>
        <p:spPr bwMode="white">
          <a:xfrm>
            <a:off x="6062876" y="2903885"/>
            <a:ext cx="409388" cy="2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0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9769F6-A6B4-0567-B5B5-09986B40A8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7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6C6800-E61B-19D5-00F4-33D2E154197B}"/>
              </a:ext>
            </a:extLst>
          </p:cNvPr>
          <p:cNvSpPr/>
          <p:nvPr/>
        </p:nvSpPr>
        <p:spPr bwMode="white">
          <a:xfrm>
            <a:off x="2011209" y="3207329"/>
            <a:ext cx="8217581" cy="37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6C6800-E61B-19D5-00F4-33D2E154197B}"/>
              </a:ext>
            </a:extLst>
          </p:cNvPr>
          <p:cNvSpPr/>
          <p:nvPr/>
        </p:nvSpPr>
        <p:spPr bwMode="white">
          <a:xfrm>
            <a:off x="2327564" y="3586348"/>
            <a:ext cx="2446318" cy="1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6C6800-E61B-19D5-00F4-33D2E154197B}"/>
              </a:ext>
            </a:extLst>
          </p:cNvPr>
          <p:cNvSpPr/>
          <p:nvPr/>
        </p:nvSpPr>
        <p:spPr bwMode="white">
          <a:xfrm>
            <a:off x="5090237" y="3586348"/>
            <a:ext cx="2446318" cy="1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6C6800-E61B-19D5-00F4-33D2E154197B}"/>
              </a:ext>
            </a:extLst>
          </p:cNvPr>
          <p:cNvSpPr/>
          <p:nvPr/>
        </p:nvSpPr>
        <p:spPr bwMode="white">
          <a:xfrm>
            <a:off x="7852910" y="3568314"/>
            <a:ext cx="2446318" cy="1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6C6800-E61B-19D5-00F4-33D2E154197B}"/>
              </a:ext>
            </a:extLst>
          </p:cNvPr>
          <p:cNvSpPr/>
          <p:nvPr/>
        </p:nvSpPr>
        <p:spPr bwMode="white">
          <a:xfrm>
            <a:off x="8845138" y="3179782"/>
            <a:ext cx="2446318" cy="1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6C6800-E61B-19D5-00F4-33D2E154197B}"/>
              </a:ext>
            </a:extLst>
          </p:cNvPr>
          <p:cNvSpPr/>
          <p:nvPr/>
        </p:nvSpPr>
        <p:spPr bwMode="white">
          <a:xfrm>
            <a:off x="4730922" y="3491235"/>
            <a:ext cx="156358" cy="108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D4E100-250E-8E8D-0790-76A35541A4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0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804100-14D1-C73B-BEFA-45A9C8DFF95E}"/>
              </a:ext>
            </a:extLst>
          </p:cNvPr>
          <p:cNvSpPr/>
          <p:nvPr/>
        </p:nvSpPr>
        <p:spPr bwMode="white">
          <a:xfrm>
            <a:off x="2911537" y="2249106"/>
            <a:ext cx="390347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FD8491-ADE2-0962-119D-AE6AA2F177AB}"/>
              </a:ext>
            </a:extLst>
          </p:cNvPr>
          <p:cNvSpPr/>
          <p:nvPr/>
        </p:nvSpPr>
        <p:spPr bwMode="white">
          <a:xfrm>
            <a:off x="6196165" y="2258647"/>
            <a:ext cx="380826" cy="24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C98D81-2770-40FE-E447-7B5DCD35A408}"/>
              </a:ext>
            </a:extLst>
          </p:cNvPr>
          <p:cNvSpPr/>
          <p:nvPr/>
        </p:nvSpPr>
        <p:spPr bwMode="white">
          <a:xfrm>
            <a:off x="7890842" y="2249106"/>
            <a:ext cx="390347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2B6DB5-F881-BC8A-E933-B5A6D5FEB03B}"/>
              </a:ext>
            </a:extLst>
          </p:cNvPr>
          <p:cNvSpPr/>
          <p:nvPr/>
        </p:nvSpPr>
        <p:spPr bwMode="white">
          <a:xfrm>
            <a:off x="1550082" y="2697531"/>
            <a:ext cx="8603321" cy="627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4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E074A4-5171-68B1-B763-CF8C600635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9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E50CD5-7223-9B7D-8376-880B881C0A98}"/>
              </a:ext>
            </a:extLst>
          </p:cNvPr>
          <p:cNvSpPr/>
          <p:nvPr/>
        </p:nvSpPr>
        <p:spPr bwMode="white">
          <a:xfrm>
            <a:off x="5139371" y="2067537"/>
            <a:ext cx="390347" cy="1087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078576-1BFD-76E1-D092-BF76DBD45802}"/>
              </a:ext>
            </a:extLst>
          </p:cNvPr>
          <p:cNvSpPr/>
          <p:nvPr/>
        </p:nvSpPr>
        <p:spPr bwMode="white">
          <a:xfrm>
            <a:off x="2521190" y="2325098"/>
            <a:ext cx="380826" cy="82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105DB6-FC86-0AEA-9884-008DAC9C024B}"/>
              </a:ext>
            </a:extLst>
          </p:cNvPr>
          <p:cNvSpPr/>
          <p:nvPr/>
        </p:nvSpPr>
        <p:spPr bwMode="white">
          <a:xfrm>
            <a:off x="7748033" y="2601738"/>
            <a:ext cx="380827" cy="553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1E71D2-AE33-E51F-009A-0758ECCAB558}"/>
              </a:ext>
            </a:extLst>
          </p:cNvPr>
          <p:cNvSpPr/>
          <p:nvPr/>
        </p:nvSpPr>
        <p:spPr bwMode="white">
          <a:xfrm>
            <a:off x="1797619" y="2992850"/>
            <a:ext cx="380826" cy="16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E47F6A-40B7-B8BD-F752-0E64F005D170}"/>
              </a:ext>
            </a:extLst>
          </p:cNvPr>
          <p:cNvSpPr/>
          <p:nvPr/>
        </p:nvSpPr>
        <p:spPr bwMode="white">
          <a:xfrm>
            <a:off x="4415801" y="2992850"/>
            <a:ext cx="380826" cy="16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7B4BA1-3BDE-F631-92E8-02C0974A9AC9}"/>
              </a:ext>
            </a:extLst>
          </p:cNvPr>
          <p:cNvSpPr/>
          <p:nvPr/>
        </p:nvSpPr>
        <p:spPr bwMode="white">
          <a:xfrm>
            <a:off x="7024462" y="2992850"/>
            <a:ext cx="380826" cy="16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6AD7A9-6662-802B-A186-B481520CD87D}"/>
              </a:ext>
            </a:extLst>
          </p:cNvPr>
          <p:cNvSpPr/>
          <p:nvPr/>
        </p:nvSpPr>
        <p:spPr bwMode="white">
          <a:xfrm>
            <a:off x="9642644" y="2992850"/>
            <a:ext cx="380826" cy="16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C68C41-9030-79CA-2183-0261BE62BD8B}"/>
              </a:ext>
            </a:extLst>
          </p:cNvPr>
          <p:cNvSpPr/>
          <p:nvPr/>
        </p:nvSpPr>
        <p:spPr bwMode="white">
          <a:xfrm>
            <a:off x="10356694" y="2992850"/>
            <a:ext cx="380827" cy="162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12</cp:revision>
  <dcterms:created xsi:type="dcterms:W3CDTF">2023-07-20T00:26:43Z</dcterms:created>
  <dcterms:modified xsi:type="dcterms:W3CDTF">2023-07-23T15:48:03Z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