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5" r:id="rId4"/>
    <p:sldId id="274" r:id="rId5"/>
    <p:sldId id="273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9C45E5-E657-55E2-77BC-68F57AE30E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8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D65C13-F3FF-8983-83DB-082C1601D793}"/>
              </a:ext>
            </a:extLst>
          </p:cNvPr>
          <p:cNvSpPr/>
          <p:nvPr/>
        </p:nvSpPr>
        <p:spPr bwMode="white">
          <a:xfrm>
            <a:off x="2492628" y="2307532"/>
            <a:ext cx="409388" cy="324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0E653E-EEDE-93D0-9837-73326A6367DB}"/>
              </a:ext>
            </a:extLst>
          </p:cNvPr>
          <p:cNvSpPr/>
          <p:nvPr/>
        </p:nvSpPr>
        <p:spPr bwMode="white">
          <a:xfrm>
            <a:off x="10194842" y="2307532"/>
            <a:ext cx="399867" cy="334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6214D1-E1C6-2BA8-B7B6-62536FD409E8}"/>
              </a:ext>
            </a:extLst>
          </p:cNvPr>
          <p:cNvSpPr/>
          <p:nvPr/>
        </p:nvSpPr>
        <p:spPr bwMode="white">
          <a:xfrm>
            <a:off x="6367537" y="3023536"/>
            <a:ext cx="399867" cy="334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3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C410EB-7A3E-8AFF-E3C2-4DCC9B9994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7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D07473E-3BB2-9A58-BC98-8B1919DC5DAC}"/>
              </a:ext>
            </a:extLst>
          </p:cNvPr>
          <p:cNvSpPr/>
          <p:nvPr/>
        </p:nvSpPr>
        <p:spPr bwMode="white">
          <a:xfrm>
            <a:off x="2559272" y="2074129"/>
            <a:ext cx="418909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65EF41-AD5D-F7BB-412F-A91685F19065}"/>
              </a:ext>
            </a:extLst>
          </p:cNvPr>
          <p:cNvSpPr/>
          <p:nvPr/>
        </p:nvSpPr>
        <p:spPr bwMode="white">
          <a:xfrm>
            <a:off x="4844231" y="2074129"/>
            <a:ext cx="238016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E35BEC-D96B-F477-7F31-25F664B2AF82}"/>
              </a:ext>
            </a:extLst>
          </p:cNvPr>
          <p:cNvSpPr/>
          <p:nvPr/>
        </p:nvSpPr>
        <p:spPr bwMode="white">
          <a:xfrm>
            <a:off x="7557619" y="2074129"/>
            <a:ext cx="409389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317102-3014-0E4D-1149-C64EC5E5B5FB}"/>
              </a:ext>
            </a:extLst>
          </p:cNvPr>
          <p:cNvSpPr/>
          <p:nvPr/>
        </p:nvSpPr>
        <p:spPr bwMode="white">
          <a:xfrm>
            <a:off x="10604231" y="2074129"/>
            <a:ext cx="24753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38814D9-E1DC-2ADC-5A89-B5A821181C71}"/>
              </a:ext>
            </a:extLst>
          </p:cNvPr>
          <p:cNvSpPr/>
          <p:nvPr/>
        </p:nvSpPr>
        <p:spPr bwMode="white">
          <a:xfrm>
            <a:off x="2530710" y="2693121"/>
            <a:ext cx="24753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7AC2F91-F70B-9B42-35B6-042C2D736D0C}"/>
              </a:ext>
            </a:extLst>
          </p:cNvPr>
          <p:cNvSpPr/>
          <p:nvPr/>
        </p:nvSpPr>
        <p:spPr bwMode="white">
          <a:xfrm>
            <a:off x="4844231" y="2693121"/>
            <a:ext cx="24753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C149F1B-2945-DB14-F599-46C7BF262E18}"/>
              </a:ext>
            </a:extLst>
          </p:cNvPr>
          <p:cNvSpPr/>
          <p:nvPr/>
        </p:nvSpPr>
        <p:spPr bwMode="white">
          <a:xfrm>
            <a:off x="7557619" y="2693121"/>
            <a:ext cx="171371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38353C4-A5CA-C074-2014-21EFA821BFE4}"/>
              </a:ext>
            </a:extLst>
          </p:cNvPr>
          <p:cNvSpPr/>
          <p:nvPr/>
        </p:nvSpPr>
        <p:spPr bwMode="white">
          <a:xfrm>
            <a:off x="10604231" y="2693121"/>
            <a:ext cx="24753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A3E1F79-1D7C-146C-5742-C9050DA6E82F}"/>
              </a:ext>
            </a:extLst>
          </p:cNvPr>
          <p:cNvSpPr/>
          <p:nvPr/>
        </p:nvSpPr>
        <p:spPr bwMode="white">
          <a:xfrm>
            <a:off x="2530710" y="3312112"/>
            <a:ext cx="24753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7C6F0EA-6A2A-2D77-7AF9-2C98187DD325}"/>
              </a:ext>
            </a:extLst>
          </p:cNvPr>
          <p:cNvSpPr/>
          <p:nvPr/>
        </p:nvSpPr>
        <p:spPr bwMode="white">
          <a:xfrm>
            <a:off x="4844231" y="3312112"/>
            <a:ext cx="238016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D47E147-CD70-2766-B7F6-C9CDF8770DED}"/>
              </a:ext>
            </a:extLst>
          </p:cNvPr>
          <p:cNvSpPr/>
          <p:nvPr/>
        </p:nvSpPr>
        <p:spPr bwMode="white">
          <a:xfrm>
            <a:off x="7529057" y="3312112"/>
            <a:ext cx="24753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E1F39EC-32AA-CBCB-845D-35C7F94E25CC}"/>
              </a:ext>
            </a:extLst>
          </p:cNvPr>
          <p:cNvSpPr/>
          <p:nvPr/>
        </p:nvSpPr>
        <p:spPr bwMode="white">
          <a:xfrm>
            <a:off x="10413818" y="3312112"/>
            <a:ext cx="24753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22DB2D-53ED-80EB-EB87-5EE255034C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8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998D75-DF77-115A-FB22-CFF3D59B7040}"/>
              </a:ext>
            </a:extLst>
          </p:cNvPr>
          <p:cNvSpPr/>
          <p:nvPr/>
        </p:nvSpPr>
        <p:spPr bwMode="white">
          <a:xfrm>
            <a:off x="3320925" y="1580231"/>
            <a:ext cx="228495" cy="247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F465B1-C9B9-C8A5-5E63-2AEF08A38AFE}"/>
              </a:ext>
            </a:extLst>
          </p:cNvPr>
          <p:cNvSpPr/>
          <p:nvPr/>
        </p:nvSpPr>
        <p:spPr bwMode="white">
          <a:xfrm>
            <a:off x="4996561" y="1580231"/>
            <a:ext cx="228495" cy="257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564246-33A5-9C4E-4058-6EDD9CBD62B6}"/>
              </a:ext>
            </a:extLst>
          </p:cNvPr>
          <p:cNvSpPr/>
          <p:nvPr/>
        </p:nvSpPr>
        <p:spPr bwMode="white">
          <a:xfrm>
            <a:off x="6643636" y="1580231"/>
            <a:ext cx="228496" cy="257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2BE1D4-5392-929E-0460-8256CD9F2D9B}"/>
              </a:ext>
            </a:extLst>
          </p:cNvPr>
          <p:cNvSpPr/>
          <p:nvPr/>
        </p:nvSpPr>
        <p:spPr bwMode="white">
          <a:xfrm>
            <a:off x="8319272" y="1580231"/>
            <a:ext cx="228495" cy="257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16FD64-DE4D-61B5-A007-812D48675501}"/>
              </a:ext>
            </a:extLst>
          </p:cNvPr>
          <p:cNvSpPr/>
          <p:nvPr/>
        </p:nvSpPr>
        <p:spPr bwMode="white">
          <a:xfrm>
            <a:off x="10023471" y="1580231"/>
            <a:ext cx="228495" cy="257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A2FEBE-D66A-7EFF-4117-6D9A1556694E}"/>
              </a:ext>
            </a:extLst>
          </p:cNvPr>
          <p:cNvSpPr/>
          <p:nvPr/>
        </p:nvSpPr>
        <p:spPr bwMode="white">
          <a:xfrm>
            <a:off x="3254280" y="2952992"/>
            <a:ext cx="390347" cy="257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E8EF8C-BE28-0F28-89A7-940AA81E22A3}"/>
              </a:ext>
            </a:extLst>
          </p:cNvPr>
          <p:cNvSpPr/>
          <p:nvPr/>
        </p:nvSpPr>
        <p:spPr bwMode="white">
          <a:xfrm>
            <a:off x="5006082" y="2962525"/>
            <a:ext cx="228495" cy="247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2335383-8A88-1218-83B5-FF285EFC78B6}"/>
              </a:ext>
            </a:extLst>
          </p:cNvPr>
          <p:cNvSpPr/>
          <p:nvPr/>
        </p:nvSpPr>
        <p:spPr bwMode="white">
          <a:xfrm>
            <a:off x="6643636" y="2952992"/>
            <a:ext cx="228496" cy="257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380C1D1-B362-38D3-CEDC-5B0F4393C396}"/>
              </a:ext>
            </a:extLst>
          </p:cNvPr>
          <p:cNvSpPr/>
          <p:nvPr/>
        </p:nvSpPr>
        <p:spPr bwMode="white">
          <a:xfrm>
            <a:off x="8309752" y="2962525"/>
            <a:ext cx="247537" cy="23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9992953-2ADF-373B-85F4-930ED0F37B27}"/>
              </a:ext>
            </a:extLst>
          </p:cNvPr>
          <p:cNvSpPr/>
          <p:nvPr/>
        </p:nvSpPr>
        <p:spPr bwMode="white">
          <a:xfrm>
            <a:off x="10023471" y="2952992"/>
            <a:ext cx="238016" cy="257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20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B9BB32-3082-C307-1899-AF09FB1D97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3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68F47C-AE7E-56A9-D37A-1ED73051A637}"/>
              </a:ext>
            </a:extLst>
          </p:cNvPr>
          <p:cNvSpPr/>
          <p:nvPr/>
        </p:nvSpPr>
        <p:spPr bwMode="white">
          <a:xfrm>
            <a:off x="2292694" y="3963182"/>
            <a:ext cx="247537" cy="285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0DCD9C-AF28-F152-9286-00C6D0198785}"/>
              </a:ext>
            </a:extLst>
          </p:cNvPr>
          <p:cNvSpPr/>
          <p:nvPr/>
        </p:nvSpPr>
        <p:spPr bwMode="white">
          <a:xfrm>
            <a:off x="3016264" y="4029908"/>
            <a:ext cx="266578" cy="209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069C2C-B1B6-B2FA-3916-DE89FE15679F}"/>
              </a:ext>
            </a:extLst>
          </p:cNvPr>
          <p:cNvSpPr/>
          <p:nvPr/>
        </p:nvSpPr>
        <p:spPr bwMode="white">
          <a:xfrm>
            <a:off x="3720793" y="3963182"/>
            <a:ext cx="266578" cy="285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2A5874-61B4-400B-7509-96D36A29038C}"/>
              </a:ext>
            </a:extLst>
          </p:cNvPr>
          <p:cNvSpPr/>
          <p:nvPr/>
        </p:nvSpPr>
        <p:spPr bwMode="white">
          <a:xfrm>
            <a:off x="4749024" y="3963182"/>
            <a:ext cx="437950" cy="285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92CAAC-4FBE-0E6F-D11B-FB2E4072235D}"/>
              </a:ext>
            </a:extLst>
          </p:cNvPr>
          <p:cNvSpPr/>
          <p:nvPr/>
        </p:nvSpPr>
        <p:spPr bwMode="white">
          <a:xfrm>
            <a:off x="7072066" y="3963182"/>
            <a:ext cx="247537" cy="285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7E11CE-C82E-6603-56F3-0A498BB18BA5}"/>
              </a:ext>
            </a:extLst>
          </p:cNvPr>
          <p:cNvSpPr/>
          <p:nvPr/>
        </p:nvSpPr>
        <p:spPr bwMode="white">
          <a:xfrm>
            <a:off x="7795636" y="4106166"/>
            <a:ext cx="266578" cy="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9D2DFF9-B7E5-C1E2-2AF4-B6C3C799D12D}"/>
              </a:ext>
            </a:extLst>
          </p:cNvPr>
          <p:cNvSpPr/>
          <p:nvPr/>
        </p:nvSpPr>
        <p:spPr bwMode="white">
          <a:xfrm>
            <a:off x="8509685" y="3963182"/>
            <a:ext cx="257057" cy="285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50C39C0-C0E4-EF61-97BE-A62ECEC1FFE7}"/>
              </a:ext>
            </a:extLst>
          </p:cNvPr>
          <p:cNvSpPr/>
          <p:nvPr/>
        </p:nvSpPr>
        <p:spPr bwMode="white">
          <a:xfrm>
            <a:off x="9233256" y="4106166"/>
            <a:ext cx="266578" cy="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3766560-CE65-D4E8-9859-A79E589219E8}"/>
              </a:ext>
            </a:extLst>
          </p:cNvPr>
          <p:cNvSpPr/>
          <p:nvPr/>
        </p:nvSpPr>
        <p:spPr bwMode="white">
          <a:xfrm>
            <a:off x="9947305" y="3963182"/>
            <a:ext cx="247537" cy="285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0F2F469-4878-7C37-D4BA-64ED0FF5C544}"/>
              </a:ext>
            </a:extLst>
          </p:cNvPr>
          <p:cNvSpPr/>
          <p:nvPr/>
        </p:nvSpPr>
        <p:spPr bwMode="white">
          <a:xfrm>
            <a:off x="11051702" y="3963182"/>
            <a:ext cx="238016" cy="285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5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DBAF3E-A9D1-93B1-9CE9-5ADB1A32AE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6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C0CD09-0ECC-A274-83D9-6DF87CD23EB4}"/>
              </a:ext>
            </a:extLst>
          </p:cNvPr>
          <p:cNvSpPr/>
          <p:nvPr/>
        </p:nvSpPr>
        <p:spPr bwMode="white">
          <a:xfrm>
            <a:off x="1711933" y="2724860"/>
            <a:ext cx="257057" cy="295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D5A888-5B8A-59BD-7A9C-0CDCE02D9623}"/>
              </a:ext>
            </a:extLst>
          </p:cNvPr>
          <p:cNvSpPr/>
          <p:nvPr/>
        </p:nvSpPr>
        <p:spPr bwMode="white">
          <a:xfrm>
            <a:off x="2435504" y="2877432"/>
            <a:ext cx="276099" cy="47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7EFD1E-676D-B480-4786-7C38FF8C0CD1}"/>
              </a:ext>
            </a:extLst>
          </p:cNvPr>
          <p:cNvSpPr/>
          <p:nvPr/>
        </p:nvSpPr>
        <p:spPr bwMode="white">
          <a:xfrm>
            <a:off x="3140033" y="2734396"/>
            <a:ext cx="276099" cy="276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79DA0B-D739-AD52-119C-564A7D4DF4F4}"/>
              </a:ext>
            </a:extLst>
          </p:cNvPr>
          <p:cNvSpPr/>
          <p:nvPr/>
        </p:nvSpPr>
        <p:spPr bwMode="white">
          <a:xfrm>
            <a:off x="4253950" y="2734396"/>
            <a:ext cx="247537" cy="286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1565FA-3D92-4B33-D06C-2175E9FD380B}"/>
              </a:ext>
            </a:extLst>
          </p:cNvPr>
          <p:cNvSpPr/>
          <p:nvPr/>
        </p:nvSpPr>
        <p:spPr bwMode="white">
          <a:xfrm>
            <a:off x="6491305" y="2724860"/>
            <a:ext cx="266578" cy="295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10ACB0-266F-DA71-FF09-89F39727780E}"/>
              </a:ext>
            </a:extLst>
          </p:cNvPr>
          <p:cNvSpPr/>
          <p:nvPr/>
        </p:nvSpPr>
        <p:spPr bwMode="white">
          <a:xfrm>
            <a:off x="7224396" y="2877432"/>
            <a:ext cx="266579" cy="47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7A6A383-8811-CD71-80C7-044632C9FDA0}"/>
              </a:ext>
            </a:extLst>
          </p:cNvPr>
          <p:cNvSpPr/>
          <p:nvPr/>
        </p:nvSpPr>
        <p:spPr bwMode="white">
          <a:xfrm>
            <a:off x="7928925" y="2734396"/>
            <a:ext cx="266579" cy="276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06D2976-F4F4-FBBE-A0A1-7C3FCE5C93FD}"/>
              </a:ext>
            </a:extLst>
          </p:cNvPr>
          <p:cNvSpPr/>
          <p:nvPr/>
        </p:nvSpPr>
        <p:spPr bwMode="white">
          <a:xfrm>
            <a:off x="8652495" y="2791610"/>
            <a:ext cx="266578" cy="219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8057BD3-97E3-4A21-152D-0F306E7CBAD9}"/>
              </a:ext>
            </a:extLst>
          </p:cNvPr>
          <p:cNvSpPr/>
          <p:nvPr/>
        </p:nvSpPr>
        <p:spPr bwMode="white">
          <a:xfrm>
            <a:off x="9366545" y="2724860"/>
            <a:ext cx="247537" cy="286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0884946-7E81-DD98-FDE7-65114B3A8673}"/>
              </a:ext>
            </a:extLst>
          </p:cNvPr>
          <p:cNvSpPr/>
          <p:nvPr/>
        </p:nvSpPr>
        <p:spPr bwMode="white">
          <a:xfrm>
            <a:off x="10470942" y="2724860"/>
            <a:ext cx="257057" cy="295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9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753E0E-5CAA-80FE-BF57-39001A18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4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86FB16E-3CFA-7EE4-AB49-379B97E3AE8D}"/>
              </a:ext>
            </a:extLst>
          </p:cNvPr>
          <p:cNvSpPr/>
          <p:nvPr/>
        </p:nvSpPr>
        <p:spPr bwMode="white">
          <a:xfrm>
            <a:off x="9109487" y="1514898"/>
            <a:ext cx="257058" cy="295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931960-7170-0DAE-DAED-14DE33ECD3AD}"/>
              </a:ext>
            </a:extLst>
          </p:cNvPr>
          <p:cNvSpPr/>
          <p:nvPr/>
        </p:nvSpPr>
        <p:spPr bwMode="white">
          <a:xfrm>
            <a:off x="6795966" y="2383457"/>
            <a:ext cx="257057" cy="295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872972-9D28-C8E5-6862-A61FDF47FFBC}"/>
              </a:ext>
            </a:extLst>
          </p:cNvPr>
          <p:cNvSpPr/>
          <p:nvPr/>
        </p:nvSpPr>
        <p:spPr bwMode="white">
          <a:xfrm>
            <a:off x="6805487" y="3252017"/>
            <a:ext cx="257057" cy="28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9DADB8-DBDA-2D4F-BA30-A9247B4CE123}"/>
              </a:ext>
            </a:extLst>
          </p:cNvPr>
          <p:cNvSpPr/>
          <p:nvPr/>
        </p:nvSpPr>
        <p:spPr bwMode="white">
          <a:xfrm>
            <a:off x="7529057" y="3318829"/>
            <a:ext cx="266578" cy="209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CAC0F6-0CAD-3C96-82AD-ED127F79AF14}"/>
              </a:ext>
            </a:extLst>
          </p:cNvPr>
          <p:cNvSpPr/>
          <p:nvPr/>
        </p:nvSpPr>
        <p:spPr bwMode="white">
          <a:xfrm>
            <a:off x="8233586" y="3252017"/>
            <a:ext cx="257057" cy="28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65DF0C-1C28-DC48-7AEB-41D059B3330A}"/>
              </a:ext>
            </a:extLst>
          </p:cNvPr>
          <p:cNvSpPr/>
          <p:nvPr/>
        </p:nvSpPr>
        <p:spPr bwMode="white">
          <a:xfrm>
            <a:off x="9328462" y="3252017"/>
            <a:ext cx="257058" cy="28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5EC67B-C420-F928-56B3-1B3A066B8B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3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D9F6E8-2B83-3ACA-A54A-CC48900C7C34}"/>
              </a:ext>
            </a:extLst>
          </p:cNvPr>
          <p:cNvSpPr/>
          <p:nvPr/>
        </p:nvSpPr>
        <p:spPr bwMode="white">
          <a:xfrm>
            <a:off x="3520859" y="3172691"/>
            <a:ext cx="428429" cy="295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9755A8-5FBA-B003-E302-DFA5AF1FA044}"/>
              </a:ext>
            </a:extLst>
          </p:cNvPr>
          <p:cNvSpPr/>
          <p:nvPr/>
        </p:nvSpPr>
        <p:spPr bwMode="white">
          <a:xfrm>
            <a:off x="4320595" y="3325244"/>
            <a:ext cx="266578" cy="47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9C33B4-5F53-B57A-6912-001A07A33A20}"/>
              </a:ext>
            </a:extLst>
          </p:cNvPr>
          <p:cNvSpPr/>
          <p:nvPr/>
        </p:nvSpPr>
        <p:spPr bwMode="white">
          <a:xfrm>
            <a:off x="5025123" y="3182226"/>
            <a:ext cx="247537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4E853F-BABA-9890-635D-8AACECB47980}"/>
              </a:ext>
            </a:extLst>
          </p:cNvPr>
          <p:cNvSpPr/>
          <p:nvPr/>
        </p:nvSpPr>
        <p:spPr bwMode="white">
          <a:xfrm>
            <a:off x="6129520" y="3172691"/>
            <a:ext cx="257057" cy="295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7F12B9-69C5-9B49-6722-12CFD7B16B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6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2776E9-23F4-FF96-0858-371F029DCF97}"/>
              </a:ext>
            </a:extLst>
          </p:cNvPr>
          <p:cNvSpPr/>
          <p:nvPr/>
        </p:nvSpPr>
        <p:spPr bwMode="white">
          <a:xfrm>
            <a:off x="1254942" y="2153811"/>
            <a:ext cx="276099" cy="28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8CC57A-2217-87E8-FDD9-23AE9CB35BB1}"/>
              </a:ext>
            </a:extLst>
          </p:cNvPr>
          <p:cNvSpPr/>
          <p:nvPr/>
        </p:nvSpPr>
        <p:spPr bwMode="white">
          <a:xfrm>
            <a:off x="2368859" y="2153811"/>
            <a:ext cx="257057" cy="295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29F462-D48E-7A87-12F5-1E6AB4DEB5D1}"/>
              </a:ext>
            </a:extLst>
          </p:cNvPr>
          <p:cNvSpPr/>
          <p:nvPr/>
        </p:nvSpPr>
        <p:spPr bwMode="white">
          <a:xfrm>
            <a:off x="3463735" y="2153811"/>
            <a:ext cx="257057" cy="28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42E22D-335F-2F96-BBCE-AA665778F38C}"/>
              </a:ext>
            </a:extLst>
          </p:cNvPr>
          <p:cNvSpPr/>
          <p:nvPr/>
        </p:nvSpPr>
        <p:spPr bwMode="white">
          <a:xfrm>
            <a:off x="4568132" y="2153811"/>
            <a:ext cx="257057" cy="28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61D933-5FF5-FEE0-C7D3-D934B1BF609E}"/>
              </a:ext>
            </a:extLst>
          </p:cNvPr>
          <p:cNvSpPr/>
          <p:nvPr/>
        </p:nvSpPr>
        <p:spPr bwMode="white">
          <a:xfrm>
            <a:off x="6824528" y="2153811"/>
            <a:ext cx="257057" cy="295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DADCB6-918A-CCB0-30C0-0387C8621BCF}"/>
              </a:ext>
            </a:extLst>
          </p:cNvPr>
          <p:cNvSpPr/>
          <p:nvPr/>
        </p:nvSpPr>
        <p:spPr bwMode="white">
          <a:xfrm>
            <a:off x="7928925" y="2153811"/>
            <a:ext cx="247537" cy="295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B042BB-AF4C-395A-15D7-AC3B6F0BC246}"/>
              </a:ext>
            </a:extLst>
          </p:cNvPr>
          <p:cNvSpPr/>
          <p:nvPr/>
        </p:nvSpPr>
        <p:spPr bwMode="white">
          <a:xfrm>
            <a:off x="9023801" y="2153811"/>
            <a:ext cx="266578" cy="28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3E40B8-1819-3735-0B31-4B53FB4FF6DB}"/>
              </a:ext>
            </a:extLst>
          </p:cNvPr>
          <p:cNvSpPr/>
          <p:nvPr/>
        </p:nvSpPr>
        <p:spPr bwMode="white">
          <a:xfrm>
            <a:off x="10128198" y="2153811"/>
            <a:ext cx="257057" cy="295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29F1F7C-2CC6-32FD-084D-CA5F2DC3B185}"/>
              </a:ext>
            </a:extLst>
          </p:cNvPr>
          <p:cNvSpPr/>
          <p:nvPr/>
        </p:nvSpPr>
        <p:spPr bwMode="white">
          <a:xfrm>
            <a:off x="4639536" y="2837001"/>
            <a:ext cx="2313520" cy="37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23D225-3726-164F-9BE2-2BE50A7EB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5" r="31942"/>
          <a:stretch/>
        </p:blipFill>
        <p:spPr>
          <a:xfrm>
            <a:off x="3200400" y="2433923"/>
            <a:ext cx="5794131" cy="1990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E8D8EA-DE07-559C-8409-785D9C5AA1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07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A2E1EDC-C1EC-D6D1-1995-512C679273BB}"/>
              </a:ext>
            </a:extLst>
          </p:cNvPr>
          <p:cNvSpPr/>
          <p:nvPr/>
        </p:nvSpPr>
        <p:spPr bwMode="white">
          <a:xfrm>
            <a:off x="3949289" y="3428767"/>
            <a:ext cx="247537" cy="28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01E618-2094-FF79-6AA2-26414A29DABC}"/>
              </a:ext>
            </a:extLst>
          </p:cNvPr>
          <p:cNvSpPr/>
          <p:nvPr/>
        </p:nvSpPr>
        <p:spPr bwMode="white">
          <a:xfrm>
            <a:off x="9604561" y="3428767"/>
            <a:ext cx="238016" cy="27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5CBAB2-71DF-70A2-CA07-7B6B3568B258}"/>
              </a:ext>
            </a:extLst>
          </p:cNvPr>
          <p:cNvSpPr/>
          <p:nvPr/>
        </p:nvSpPr>
        <p:spPr bwMode="white">
          <a:xfrm>
            <a:off x="3949289" y="4429452"/>
            <a:ext cx="247537" cy="28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33D713-8A10-971F-91BE-EEAA813E27EC}"/>
              </a:ext>
            </a:extLst>
          </p:cNvPr>
          <p:cNvSpPr/>
          <p:nvPr/>
        </p:nvSpPr>
        <p:spPr bwMode="white">
          <a:xfrm>
            <a:off x="9604561" y="4429452"/>
            <a:ext cx="238016" cy="27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8DEFDB-54C5-79E6-3CC9-85389FACBE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42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380A47-01F1-D25D-0AE2-0B0AF5B3534B}"/>
              </a:ext>
            </a:extLst>
          </p:cNvPr>
          <p:cNvSpPr/>
          <p:nvPr/>
        </p:nvSpPr>
        <p:spPr bwMode="white">
          <a:xfrm>
            <a:off x="1359669" y="1437177"/>
            <a:ext cx="266578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31C038-DA8E-52CB-A44B-07ABED564D64}"/>
              </a:ext>
            </a:extLst>
          </p:cNvPr>
          <p:cNvSpPr/>
          <p:nvPr/>
        </p:nvSpPr>
        <p:spPr bwMode="white">
          <a:xfrm>
            <a:off x="4768066" y="1513438"/>
            <a:ext cx="266578" cy="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8D944E-A08D-95CF-AD30-2561573A2E00}"/>
              </a:ext>
            </a:extLst>
          </p:cNvPr>
          <p:cNvSpPr/>
          <p:nvPr/>
        </p:nvSpPr>
        <p:spPr bwMode="white">
          <a:xfrm>
            <a:off x="7976528" y="1513438"/>
            <a:ext cx="266578" cy="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2787B7-F804-8224-24AE-5B49C28FEDDA}"/>
              </a:ext>
            </a:extLst>
          </p:cNvPr>
          <p:cNvSpPr/>
          <p:nvPr/>
        </p:nvSpPr>
        <p:spPr bwMode="white">
          <a:xfrm>
            <a:off x="1359669" y="2352302"/>
            <a:ext cx="266578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C71EC1-E9E8-250B-BC52-98855B275CF1}"/>
              </a:ext>
            </a:extLst>
          </p:cNvPr>
          <p:cNvSpPr/>
          <p:nvPr/>
        </p:nvSpPr>
        <p:spPr bwMode="white">
          <a:xfrm>
            <a:off x="4958479" y="2428562"/>
            <a:ext cx="266578" cy="57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6012FE8-2B53-9390-5B94-E6C342522A7F}"/>
              </a:ext>
            </a:extLst>
          </p:cNvPr>
          <p:cNvSpPr/>
          <p:nvPr/>
        </p:nvSpPr>
        <p:spPr bwMode="white">
          <a:xfrm>
            <a:off x="7976528" y="2352302"/>
            <a:ext cx="266578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0740E2B-39A5-BCCF-1694-3A0168283540}"/>
              </a:ext>
            </a:extLst>
          </p:cNvPr>
          <p:cNvSpPr/>
          <p:nvPr/>
        </p:nvSpPr>
        <p:spPr bwMode="white">
          <a:xfrm>
            <a:off x="9852099" y="2428562"/>
            <a:ext cx="266578" cy="57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C138AEE-F2AB-8CD0-90F0-9DBB5C9577B3}"/>
              </a:ext>
            </a:extLst>
          </p:cNvPr>
          <p:cNvSpPr/>
          <p:nvPr/>
        </p:nvSpPr>
        <p:spPr bwMode="white">
          <a:xfrm>
            <a:off x="1064528" y="3896574"/>
            <a:ext cx="257057" cy="295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6E507DB-43E9-2699-BB2F-088B07444A15}"/>
              </a:ext>
            </a:extLst>
          </p:cNvPr>
          <p:cNvSpPr/>
          <p:nvPr/>
        </p:nvSpPr>
        <p:spPr bwMode="white">
          <a:xfrm>
            <a:off x="5044165" y="3896574"/>
            <a:ext cx="247537" cy="28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A49E277-46F3-EB4B-4AB2-AC80EC5FDF33}"/>
              </a:ext>
            </a:extLst>
          </p:cNvPr>
          <p:cNvSpPr/>
          <p:nvPr/>
        </p:nvSpPr>
        <p:spPr bwMode="white">
          <a:xfrm>
            <a:off x="8262148" y="3896574"/>
            <a:ext cx="247536" cy="28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550BAF3-9DCD-6904-E35A-20FECAC82CDA}"/>
              </a:ext>
            </a:extLst>
          </p:cNvPr>
          <p:cNvSpPr/>
          <p:nvPr/>
        </p:nvSpPr>
        <p:spPr bwMode="white">
          <a:xfrm>
            <a:off x="2797289" y="4821231"/>
            <a:ext cx="247537" cy="28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4CE16A4-C293-71D1-66D6-545709265FF6}"/>
              </a:ext>
            </a:extLst>
          </p:cNvPr>
          <p:cNvSpPr/>
          <p:nvPr/>
        </p:nvSpPr>
        <p:spPr bwMode="white">
          <a:xfrm>
            <a:off x="5624925" y="4821231"/>
            <a:ext cx="257057" cy="28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8B5251C-FE50-D3C9-C12C-E8F73043161F}"/>
              </a:ext>
            </a:extLst>
          </p:cNvPr>
          <p:cNvSpPr/>
          <p:nvPr/>
        </p:nvSpPr>
        <p:spPr bwMode="white">
          <a:xfrm>
            <a:off x="9604561" y="4821231"/>
            <a:ext cx="257057" cy="28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3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D4F8D6-29DB-2D26-E769-EBDB3B34CF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A42AD6-0308-2C2E-6C88-89F86F7C0E33}"/>
              </a:ext>
            </a:extLst>
          </p:cNvPr>
          <p:cNvSpPr/>
          <p:nvPr/>
        </p:nvSpPr>
        <p:spPr bwMode="white">
          <a:xfrm>
            <a:off x="1940429" y="1458021"/>
            <a:ext cx="266578" cy="210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A421AC-4DA8-850C-7950-3CBAA197DE99}"/>
              </a:ext>
            </a:extLst>
          </p:cNvPr>
          <p:cNvSpPr/>
          <p:nvPr/>
        </p:nvSpPr>
        <p:spPr bwMode="white">
          <a:xfrm>
            <a:off x="5339305" y="1458021"/>
            <a:ext cx="266578" cy="210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D6613F-3906-6679-EBC9-4FD61407FDF4}"/>
              </a:ext>
            </a:extLst>
          </p:cNvPr>
          <p:cNvSpPr/>
          <p:nvPr/>
        </p:nvSpPr>
        <p:spPr bwMode="white">
          <a:xfrm>
            <a:off x="9138049" y="1458021"/>
            <a:ext cx="266579" cy="210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F60A72-E3EA-38C2-FA5B-C03D547DE5AE}"/>
              </a:ext>
            </a:extLst>
          </p:cNvPr>
          <p:cNvSpPr/>
          <p:nvPr/>
        </p:nvSpPr>
        <p:spPr bwMode="white">
          <a:xfrm>
            <a:off x="2130842" y="2374630"/>
            <a:ext cx="266578" cy="219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864CB0C-BDAA-6B50-8049-DF9ACAD74210}"/>
              </a:ext>
            </a:extLst>
          </p:cNvPr>
          <p:cNvSpPr/>
          <p:nvPr/>
        </p:nvSpPr>
        <p:spPr bwMode="white">
          <a:xfrm flipV="1">
            <a:off x="5339306" y="2374629"/>
            <a:ext cx="266577" cy="219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8B05B8-AC82-6310-4A10-4D8424DFCC0A}"/>
              </a:ext>
            </a:extLst>
          </p:cNvPr>
          <p:cNvSpPr/>
          <p:nvPr/>
        </p:nvSpPr>
        <p:spPr bwMode="white">
          <a:xfrm>
            <a:off x="9138049" y="2374630"/>
            <a:ext cx="266579" cy="219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E1987B5-96E5-5031-E2CE-6FC2E57D29D4}"/>
              </a:ext>
            </a:extLst>
          </p:cNvPr>
          <p:cNvSpPr/>
          <p:nvPr/>
        </p:nvSpPr>
        <p:spPr bwMode="white">
          <a:xfrm>
            <a:off x="7538578" y="3090731"/>
            <a:ext cx="247537" cy="276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61F235-DFF9-0541-4409-8CE09001135E}"/>
              </a:ext>
            </a:extLst>
          </p:cNvPr>
          <p:cNvSpPr/>
          <p:nvPr/>
        </p:nvSpPr>
        <p:spPr bwMode="white">
          <a:xfrm>
            <a:off x="9452231" y="3081183"/>
            <a:ext cx="247537" cy="286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F3263E79-9FC8-0776-4F42-0B804F48BA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56788"/>
            <a:ext cx="11520000" cy="1304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4D25D59-7AE2-A185-434F-D949B7E0CFEB}"/>
              </a:ext>
            </a:extLst>
          </p:cNvPr>
          <p:cNvSpPr/>
          <p:nvPr/>
        </p:nvSpPr>
        <p:spPr bwMode="white">
          <a:xfrm>
            <a:off x="2916349" y="4730388"/>
            <a:ext cx="456243" cy="352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8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0D673E-2DF3-5BA6-A748-DFA0B7B1C5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25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6BCDB7-2C6B-F3A6-CB48-EB90A2857C33}"/>
              </a:ext>
            </a:extLst>
          </p:cNvPr>
          <p:cNvSpPr/>
          <p:nvPr/>
        </p:nvSpPr>
        <p:spPr bwMode="white">
          <a:xfrm>
            <a:off x="2216528" y="3427467"/>
            <a:ext cx="8444300" cy="990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30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F24AD1-C024-6AD3-13D8-FEA616CE37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0930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066CD6-58EE-6DCF-879A-C60233BC6F54}"/>
              </a:ext>
            </a:extLst>
          </p:cNvPr>
          <p:cNvSpPr/>
          <p:nvPr/>
        </p:nvSpPr>
        <p:spPr bwMode="white">
          <a:xfrm>
            <a:off x="2193557" y="1882547"/>
            <a:ext cx="2851182" cy="3824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784A70-C464-7B9C-671B-227C9A9F7ABE}"/>
              </a:ext>
            </a:extLst>
          </p:cNvPr>
          <p:cNvSpPr/>
          <p:nvPr/>
        </p:nvSpPr>
        <p:spPr bwMode="white">
          <a:xfrm>
            <a:off x="5961518" y="1873375"/>
            <a:ext cx="2759504" cy="3833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75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9830B3-53CD-2207-4550-C7EF5AB9FC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5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3517E37-9733-BEA5-B7EE-59AFB2BAE0BF}"/>
              </a:ext>
            </a:extLst>
          </p:cNvPr>
          <p:cNvSpPr/>
          <p:nvPr/>
        </p:nvSpPr>
        <p:spPr bwMode="white">
          <a:xfrm>
            <a:off x="3606544" y="1533206"/>
            <a:ext cx="2936759" cy="324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2D61EEC-1098-1FBB-C6FB-4E2DAAA8C294}"/>
              </a:ext>
            </a:extLst>
          </p:cNvPr>
          <p:cNvSpPr/>
          <p:nvPr/>
        </p:nvSpPr>
        <p:spPr bwMode="white">
          <a:xfrm>
            <a:off x="9728330" y="1552282"/>
            <a:ext cx="257057" cy="27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167DF1-38A3-C46D-6C3E-1F67B8149B4E}"/>
              </a:ext>
            </a:extLst>
          </p:cNvPr>
          <p:cNvSpPr/>
          <p:nvPr/>
        </p:nvSpPr>
        <p:spPr bwMode="white">
          <a:xfrm>
            <a:off x="4368198" y="2172269"/>
            <a:ext cx="3623896" cy="305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4C29255-F1ED-61D3-9B7A-3498F698E615}"/>
              </a:ext>
            </a:extLst>
          </p:cNvPr>
          <p:cNvSpPr/>
          <p:nvPr/>
        </p:nvSpPr>
        <p:spPr bwMode="white">
          <a:xfrm>
            <a:off x="9737851" y="2191345"/>
            <a:ext cx="238016" cy="27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8D0AC90-CFA9-BDF3-F763-532C4AD46761}"/>
              </a:ext>
            </a:extLst>
          </p:cNvPr>
          <p:cNvSpPr/>
          <p:nvPr/>
        </p:nvSpPr>
        <p:spPr bwMode="white">
          <a:xfrm>
            <a:off x="5129859" y="2698805"/>
            <a:ext cx="1989819" cy="48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3531C05-A09C-C3EC-0C4F-708DE5B3E11C}"/>
              </a:ext>
            </a:extLst>
          </p:cNvPr>
          <p:cNvSpPr/>
          <p:nvPr/>
        </p:nvSpPr>
        <p:spPr bwMode="white">
          <a:xfrm>
            <a:off x="9728330" y="2820871"/>
            <a:ext cx="247537" cy="27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E33D948-1AC1-BC53-BF15-0027C0B776E0}"/>
              </a:ext>
            </a:extLst>
          </p:cNvPr>
          <p:cNvSpPr/>
          <p:nvPr/>
        </p:nvSpPr>
        <p:spPr bwMode="white">
          <a:xfrm>
            <a:off x="2464066" y="3440857"/>
            <a:ext cx="5702875" cy="333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9228D3A1-9F29-26A6-1BED-C1A86B4D8D4C}"/>
              </a:ext>
            </a:extLst>
          </p:cNvPr>
          <p:cNvSpPr/>
          <p:nvPr/>
        </p:nvSpPr>
        <p:spPr bwMode="white">
          <a:xfrm>
            <a:off x="9728330" y="3459934"/>
            <a:ext cx="247537" cy="27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AC4516EA-B74D-D138-DD45-FE64FEE258B8}"/>
              </a:ext>
            </a:extLst>
          </p:cNvPr>
          <p:cNvSpPr/>
          <p:nvPr/>
        </p:nvSpPr>
        <p:spPr bwMode="white">
          <a:xfrm>
            <a:off x="5596363" y="4098997"/>
            <a:ext cx="2570578" cy="295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1927A80F-50E1-ACB5-746B-13A38DA6D2A4}"/>
              </a:ext>
            </a:extLst>
          </p:cNvPr>
          <p:cNvSpPr/>
          <p:nvPr/>
        </p:nvSpPr>
        <p:spPr bwMode="white">
          <a:xfrm>
            <a:off x="9728330" y="4098997"/>
            <a:ext cx="257057" cy="27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3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4" grpId="0" animBg="1"/>
      <p:bldP spid="15" grpId="0" animBg="1"/>
      <p:bldP spid="18" grpId="0" animBg="1"/>
      <p:bldP spid="19" grpId="0" animBg="1"/>
      <p:bldP spid="27" grpId="0" animBg="1"/>
      <p:bldP spid="28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5F3521-8192-F8CF-9E6A-35A08C655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9375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949D25-691F-44ED-93E5-B8176E35165D}"/>
              </a:ext>
            </a:extLst>
          </p:cNvPr>
          <p:cNvSpPr/>
          <p:nvPr/>
        </p:nvSpPr>
        <p:spPr bwMode="white">
          <a:xfrm>
            <a:off x="1665836" y="3194807"/>
            <a:ext cx="221745" cy="25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FF8F4B-3EB6-A1E1-C0E9-55405DC078C8}"/>
              </a:ext>
            </a:extLst>
          </p:cNvPr>
          <p:cNvSpPr/>
          <p:nvPr/>
        </p:nvSpPr>
        <p:spPr bwMode="white">
          <a:xfrm>
            <a:off x="2610309" y="3203024"/>
            <a:ext cx="229958" cy="238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A02BA9-A1E5-0EC1-6868-6D7DE852D347}"/>
              </a:ext>
            </a:extLst>
          </p:cNvPr>
          <p:cNvSpPr/>
          <p:nvPr/>
        </p:nvSpPr>
        <p:spPr bwMode="white">
          <a:xfrm>
            <a:off x="3497293" y="3194807"/>
            <a:ext cx="377789" cy="25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112DED-31DD-ACC8-CE4B-7954A8F72BDD}"/>
              </a:ext>
            </a:extLst>
          </p:cNvPr>
          <p:cNvSpPr/>
          <p:nvPr/>
        </p:nvSpPr>
        <p:spPr bwMode="white">
          <a:xfrm>
            <a:off x="6478543" y="3203024"/>
            <a:ext cx="213533" cy="238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0BC8C3-8F92-FD45-7F81-909C43F858A3}"/>
              </a:ext>
            </a:extLst>
          </p:cNvPr>
          <p:cNvSpPr/>
          <p:nvPr/>
        </p:nvSpPr>
        <p:spPr bwMode="white">
          <a:xfrm>
            <a:off x="7431229" y="3194807"/>
            <a:ext cx="213533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E951E9-9C8A-1C2C-A1D2-8AAAB49BE9A4}"/>
              </a:ext>
            </a:extLst>
          </p:cNvPr>
          <p:cNvSpPr/>
          <p:nvPr/>
        </p:nvSpPr>
        <p:spPr bwMode="white">
          <a:xfrm>
            <a:off x="8375702" y="3194807"/>
            <a:ext cx="221745" cy="25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6BBCBE-4D3B-612D-01ED-9A9F67B87077}"/>
              </a:ext>
            </a:extLst>
          </p:cNvPr>
          <p:cNvSpPr/>
          <p:nvPr/>
        </p:nvSpPr>
        <p:spPr bwMode="white">
          <a:xfrm>
            <a:off x="1657623" y="3991840"/>
            <a:ext cx="238171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EAD3FAE-2D9C-D351-EA48-6B14C91C320B}"/>
              </a:ext>
            </a:extLst>
          </p:cNvPr>
          <p:cNvSpPr/>
          <p:nvPr/>
        </p:nvSpPr>
        <p:spPr bwMode="white">
          <a:xfrm>
            <a:off x="2610309" y="3991840"/>
            <a:ext cx="221745" cy="25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D51723-1D0E-CDD2-3D56-3DE5E0110C85}"/>
              </a:ext>
            </a:extLst>
          </p:cNvPr>
          <p:cNvSpPr/>
          <p:nvPr/>
        </p:nvSpPr>
        <p:spPr bwMode="white">
          <a:xfrm>
            <a:off x="3497293" y="3991840"/>
            <a:ext cx="377789" cy="25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81E5BCA-1575-9A41-031E-E08D04D9086E}"/>
              </a:ext>
            </a:extLst>
          </p:cNvPr>
          <p:cNvSpPr/>
          <p:nvPr/>
        </p:nvSpPr>
        <p:spPr bwMode="white">
          <a:xfrm>
            <a:off x="6478543" y="3991840"/>
            <a:ext cx="213533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C57998C-3FF8-67E8-5FF3-A28AFE90387D}"/>
              </a:ext>
            </a:extLst>
          </p:cNvPr>
          <p:cNvSpPr/>
          <p:nvPr/>
        </p:nvSpPr>
        <p:spPr bwMode="white">
          <a:xfrm>
            <a:off x="7423016" y="3991840"/>
            <a:ext cx="221745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BC29F3D-BDE9-F46A-073B-CB7A524F9329}"/>
              </a:ext>
            </a:extLst>
          </p:cNvPr>
          <p:cNvSpPr/>
          <p:nvPr/>
        </p:nvSpPr>
        <p:spPr bwMode="white">
          <a:xfrm>
            <a:off x="8375702" y="3991840"/>
            <a:ext cx="221745" cy="25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8B90615-72C3-671F-79DD-0CB828A85C3A}"/>
              </a:ext>
            </a:extLst>
          </p:cNvPr>
          <p:cNvSpPr/>
          <p:nvPr/>
        </p:nvSpPr>
        <p:spPr bwMode="white">
          <a:xfrm>
            <a:off x="1600134" y="4788873"/>
            <a:ext cx="369576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F829A3D-0FF7-77AB-FD7F-5F7221654999}"/>
              </a:ext>
            </a:extLst>
          </p:cNvPr>
          <p:cNvSpPr/>
          <p:nvPr/>
        </p:nvSpPr>
        <p:spPr bwMode="white">
          <a:xfrm>
            <a:off x="2610309" y="4788873"/>
            <a:ext cx="221745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4B71E33-563F-87ED-B03C-C591B6C6D144}"/>
              </a:ext>
            </a:extLst>
          </p:cNvPr>
          <p:cNvSpPr/>
          <p:nvPr/>
        </p:nvSpPr>
        <p:spPr bwMode="white">
          <a:xfrm>
            <a:off x="3562995" y="4788873"/>
            <a:ext cx="229958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85662CE-3C26-9E44-1550-1CEC9ED9AD86}"/>
              </a:ext>
            </a:extLst>
          </p:cNvPr>
          <p:cNvSpPr/>
          <p:nvPr/>
        </p:nvSpPr>
        <p:spPr bwMode="white">
          <a:xfrm>
            <a:off x="6478543" y="4788873"/>
            <a:ext cx="213533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021BF54-DBB7-8237-D44A-A3D350E49223}"/>
              </a:ext>
            </a:extLst>
          </p:cNvPr>
          <p:cNvSpPr/>
          <p:nvPr/>
        </p:nvSpPr>
        <p:spPr bwMode="white">
          <a:xfrm>
            <a:off x="7423016" y="4788873"/>
            <a:ext cx="221745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CB9E9A4-1AB9-CDDC-FBA9-5C5CEB2F81DE}"/>
              </a:ext>
            </a:extLst>
          </p:cNvPr>
          <p:cNvSpPr/>
          <p:nvPr/>
        </p:nvSpPr>
        <p:spPr bwMode="white">
          <a:xfrm>
            <a:off x="8383915" y="4788873"/>
            <a:ext cx="213533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8FAE7AD-580C-2ABC-C93C-7FDA4F8BDCA4}"/>
              </a:ext>
            </a:extLst>
          </p:cNvPr>
          <p:cNvSpPr/>
          <p:nvPr/>
        </p:nvSpPr>
        <p:spPr bwMode="white">
          <a:xfrm>
            <a:off x="1600134" y="5585905"/>
            <a:ext cx="369576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DC0B320-9909-1611-7C68-7A6983A2458F}"/>
              </a:ext>
            </a:extLst>
          </p:cNvPr>
          <p:cNvSpPr/>
          <p:nvPr/>
        </p:nvSpPr>
        <p:spPr bwMode="white">
          <a:xfrm>
            <a:off x="2610309" y="5585905"/>
            <a:ext cx="229958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E6112AFC-CD96-9958-29B3-ED2A6C1A81D4}"/>
              </a:ext>
            </a:extLst>
          </p:cNvPr>
          <p:cNvSpPr/>
          <p:nvPr/>
        </p:nvSpPr>
        <p:spPr bwMode="white">
          <a:xfrm>
            <a:off x="3562995" y="5585905"/>
            <a:ext cx="221745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78CF19D8-561F-F736-5C23-05EAAA807D3B}"/>
              </a:ext>
            </a:extLst>
          </p:cNvPr>
          <p:cNvSpPr/>
          <p:nvPr/>
        </p:nvSpPr>
        <p:spPr bwMode="white">
          <a:xfrm>
            <a:off x="6478543" y="5585905"/>
            <a:ext cx="213533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6A409C52-6BFD-CE61-2080-8279A4BF466C}"/>
              </a:ext>
            </a:extLst>
          </p:cNvPr>
          <p:cNvSpPr/>
          <p:nvPr/>
        </p:nvSpPr>
        <p:spPr bwMode="white">
          <a:xfrm>
            <a:off x="7431229" y="5585905"/>
            <a:ext cx="213533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B5D81235-C1C6-50E4-46BA-2BE296662229}"/>
              </a:ext>
            </a:extLst>
          </p:cNvPr>
          <p:cNvSpPr/>
          <p:nvPr/>
        </p:nvSpPr>
        <p:spPr bwMode="white">
          <a:xfrm>
            <a:off x="8375702" y="5585905"/>
            <a:ext cx="221745" cy="24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61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10</cp:revision>
  <dcterms:created xsi:type="dcterms:W3CDTF">2023-07-20T00:26:43Z</dcterms:created>
  <dcterms:modified xsi:type="dcterms:W3CDTF">2023-07-23T15:47:21Z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