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4" r:id="rId4"/>
    <p:sldId id="272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0B1263-C60A-7FED-A177-DFC95F1B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A771FD-7888-CEEE-D239-6885086E044E}"/>
              </a:ext>
            </a:extLst>
          </p:cNvPr>
          <p:cNvSpPr/>
          <p:nvPr/>
        </p:nvSpPr>
        <p:spPr bwMode="white">
          <a:xfrm>
            <a:off x="8062214" y="2227945"/>
            <a:ext cx="314181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967D23-64DB-9384-F5D7-EBA3A029B80A}"/>
              </a:ext>
            </a:extLst>
          </p:cNvPr>
          <p:cNvSpPr/>
          <p:nvPr/>
        </p:nvSpPr>
        <p:spPr bwMode="white">
          <a:xfrm>
            <a:off x="9271338" y="2180293"/>
            <a:ext cx="409388" cy="333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8695F9-BD6E-D61C-DD53-D87067A09D74}"/>
              </a:ext>
            </a:extLst>
          </p:cNvPr>
          <p:cNvSpPr/>
          <p:nvPr/>
        </p:nvSpPr>
        <p:spPr bwMode="white">
          <a:xfrm>
            <a:off x="6015272" y="4496164"/>
            <a:ext cx="409388" cy="333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8D79DA-C5AA-5769-00DE-81DC8D5754A3}"/>
              </a:ext>
            </a:extLst>
          </p:cNvPr>
          <p:cNvSpPr/>
          <p:nvPr/>
        </p:nvSpPr>
        <p:spPr bwMode="white">
          <a:xfrm>
            <a:off x="9157090" y="4534286"/>
            <a:ext cx="314181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E4C7D-6398-0E66-E914-33901F0B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328AD5-83B7-86EC-A86F-BE808E46CD4E}"/>
              </a:ext>
            </a:extLst>
          </p:cNvPr>
          <p:cNvSpPr/>
          <p:nvPr/>
        </p:nvSpPr>
        <p:spPr bwMode="white">
          <a:xfrm>
            <a:off x="6386578" y="2208734"/>
            <a:ext cx="314181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C112ED-2F87-07BE-C9E1-E3F63088BE32}"/>
              </a:ext>
            </a:extLst>
          </p:cNvPr>
          <p:cNvSpPr/>
          <p:nvPr/>
        </p:nvSpPr>
        <p:spPr bwMode="white">
          <a:xfrm>
            <a:off x="6177123" y="3895466"/>
            <a:ext cx="409388" cy="333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206FCA-81E7-FFA5-328E-1A5D7818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6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7DBEF3-02E3-09A1-E929-A72F0DBAEE60}"/>
              </a:ext>
            </a:extLst>
          </p:cNvPr>
          <p:cNvSpPr/>
          <p:nvPr/>
        </p:nvSpPr>
        <p:spPr bwMode="white">
          <a:xfrm>
            <a:off x="6291371" y="1750669"/>
            <a:ext cx="1104396" cy="5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D65042-5DF9-98DC-F606-625C61856E05}"/>
              </a:ext>
            </a:extLst>
          </p:cNvPr>
          <p:cNvSpPr/>
          <p:nvPr/>
        </p:nvSpPr>
        <p:spPr bwMode="white">
          <a:xfrm>
            <a:off x="2616396" y="1693518"/>
            <a:ext cx="1142479" cy="1095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8C313B-7026-5420-190E-A756BA6ECC05}"/>
              </a:ext>
            </a:extLst>
          </p:cNvPr>
          <p:cNvSpPr/>
          <p:nvPr/>
        </p:nvSpPr>
        <p:spPr bwMode="white">
          <a:xfrm>
            <a:off x="9947305" y="1703043"/>
            <a:ext cx="1085355" cy="105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671BF9-320D-7B6B-F620-D3D19B4647BE}"/>
              </a:ext>
            </a:extLst>
          </p:cNvPr>
          <p:cNvSpPr/>
          <p:nvPr/>
        </p:nvSpPr>
        <p:spPr bwMode="white">
          <a:xfrm>
            <a:off x="2616396" y="3284215"/>
            <a:ext cx="1132958" cy="333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7D268A-BC4E-E6B6-9B64-7DB00AEA7EFA}"/>
              </a:ext>
            </a:extLst>
          </p:cNvPr>
          <p:cNvSpPr/>
          <p:nvPr/>
        </p:nvSpPr>
        <p:spPr bwMode="white">
          <a:xfrm>
            <a:off x="9918743" y="3303265"/>
            <a:ext cx="1113917" cy="6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E370E9-5B86-A888-F803-AF2351DE92AD}"/>
              </a:ext>
            </a:extLst>
          </p:cNvPr>
          <p:cNvSpPr/>
          <p:nvPr/>
        </p:nvSpPr>
        <p:spPr bwMode="white">
          <a:xfrm>
            <a:off x="6262809" y="3322316"/>
            <a:ext cx="1132958" cy="1002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E6A3C8-7B38-E149-2C60-522FBF90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74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18BCED-76EF-17B4-256A-EEBCA560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1863C3-283C-385D-6A77-5F60F63D82E5}"/>
              </a:ext>
            </a:extLst>
          </p:cNvPr>
          <p:cNvSpPr/>
          <p:nvPr/>
        </p:nvSpPr>
        <p:spPr bwMode="white">
          <a:xfrm>
            <a:off x="2683041" y="1416983"/>
            <a:ext cx="1236749" cy="88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8A0CC0-F3AB-128B-1BB2-90973A4A7FEB}"/>
              </a:ext>
            </a:extLst>
          </p:cNvPr>
          <p:cNvSpPr/>
          <p:nvPr/>
        </p:nvSpPr>
        <p:spPr bwMode="white">
          <a:xfrm>
            <a:off x="4415801" y="1416983"/>
            <a:ext cx="1551866" cy="88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473753-C987-C37F-4B7A-A8B11E7641C7}"/>
              </a:ext>
            </a:extLst>
          </p:cNvPr>
          <p:cNvSpPr/>
          <p:nvPr/>
        </p:nvSpPr>
        <p:spPr bwMode="white">
          <a:xfrm>
            <a:off x="8105152" y="1403509"/>
            <a:ext cx="1856337" cy="89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EE6035-AB54-9622-1313-2EE9C41F6DB2}"/>
              </a:ext>
            </a:extLst>
          </p:cNvPr>
          <p:cNvSpPr/>
          <p:nvPr/>
        </p:nvSpPr>
        <p:spPr bwMode="white">
          <a:xfrm>
            <a:off x="759867" y="1679658"/>
            <a:ext cx="1171041" cy="42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835791-9886-669C-EB4A-1D21EFB07D58}"/>
              </a:ext>
            </a:extLst>
          </p:cNvPr>
          <p:cNvSpPr/>
          <p:nvPr/>
        </p:nvSpPr>
        <p:spPr bwMode="white">
          <a:xfrm>
            <a:off x="6905453" y="1693131"/>
            <a:ext cx="474293" cy="415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A24A73-9FDE-478F-97D8-D3412A85D4F1}"/>
              </a:ext>
            </a:extLst>
          </p:cNvPr>
          <p:cNvSpPr/>
          <p:nvPr/>
        </p:nvSpPr>
        <p:spPr bwMode="white">
          <a:xfrm>
            <a:off x="4252889" y="3331619"/>
            <a:ext cx="1867111" cy="89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A943CD-DEE4-2116-0F58-7862C0BE9EAC}"/>
              </a:ext>
            </a:extLst>
          </p:cNvPr>
          <p:cNvSpPr/>
          <p:nvPr/>
        </p:nvSpPr>
        <p:spPr bwMode="white">
          <a:xfrm>
            <a:off x="8105151" y="3331620"/>
            <a:ext cx="1856337" cy="89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B65AD9C-AC90-6F8E-DC93-D8F49D16014F}"/>
              </a:ext>
            </a:extLst>
          </p:cNvPr>
          <p:cNvSpPr/>
          <p:nvPr/>
        </p:nvSpPr>
        <p:spPr bwMode="white">
          <a:xfrm>
            <a:off x="409065" y="3616650"/>
            <a:ext cx="1872643" cy="333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71B7619-1175-0496-305B-33379715D323}"/>
              </a:ext>
            </a:extLst>
          </p:cNvPr>
          <p:cNvSpPr/>
          <p:nvPr/>
        </p:nvSpPr>
        <p:spPr bwMode="white">
          <a:xfrm>
            <a:off x="2830700" y="3616650"/>
            <a:ext cx="934476" cy="333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8E1611B-E4CD-7EE8-B1F3-7E8955150FCB}"/>
              </a:ext>
            </a:extLst>
          </p:cNvPr>
          <p:cNvSpPr/>
          <p:nvPr/>
        </p:nvSpPr>
        <p:spPr bwMode="white">
          <a:xfrm>
            <a:off x="6329454" y="3616651"/>
            <a:ext cx="1551867" cy="333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2455E-2286-C700-EE6E-51A04921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0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0A1952-381E-FBBC-A012-24ADC11ED18A}"/>
              </a:ext>
            </a:extLst>
          </p:cNvPr>
          <p:cNvSpPr/>
          <p:nvPr/>
        </p:nvSpPr>
        <p:spPr bwMode="white">
          <a:xfrm>
            <a:off x="5539239" y="3287181"/>
            <a:ext cx="2713388" cy="371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1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252" r="28993" b="10550"/>
          <a:stretch/>
        </p:blipFill>
        <p:spPr>
          <a:xfrm>
            <a:off x="2762775" y="2639683"/>
            <a:ext cx="6760787" cy="1551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34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BDCB15-2026-0A1C-96AE-137DC0CE7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979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9CE2C1-10CC-4C95-0D97-7A92A35B0F2A}"/>
              </a:ext>
            </a:extLst>
          </p:cNvPr>
          <p:cNvSpPr/>
          <p:nvPr/>
        </p:nvSpPr>
        <p:spPr bwMode="white">
          <a:xfrm>
            <a:off x="958642" y="2801266"/>
            <a:ext cx="1674464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E385AF-4EA1-BD50-5A87-3440D4E83F74}"/>
              </a:ext>
            </a:extLst>
          </p:cNvPr>
          <p:cNvSpPr/>
          <p:nvPr/>
        </p:nvSpPr>
        <p:spPr bwMode="white">
          <a:xfrm>
            <a:off x="3318509" y="2801266"/>
            <a:ext cx="2116939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791158-B370-E9C3-DFE9-69F79171EDCA}"/>
              </a:ext>
            </a:extLst>
          </p:cNvPr>
          <p:cNvSpPr/>
          <p:nvPr/>
        </p:nvSpPr>
        <p:spPr bwMode="white">
          <a:xfrm>
            <a:off x="5773811" y="2801266"/>
            <a:ext cx="2108263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79F605-D204-8515-56E6-6AC2B5888444}"/>
              </a:ext>
            </a:extLst>
          </p:cNvPr>
          <p:cNvSpPr/>
          <p:nvPr/>
        </p:nvSpPr>
        <p:spPr bwMode="white">
          <a:xfrm>
            <a:off x="8220438" y="2801266"/>
            <a:ext cx="798190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DAB0AE-A0D7-3796-288F-7562E999F2F5}"/>
              </a:ext>
            </a:extLst>
          </p:cNvPr>
          <p:cNvSpPr/>
          <p:nvPr/>
        </p:nvSpPr>
        <p:spPr bwMode="white">
          <a:xfrm>
            <a:off x="3318509" y="3218280"/>
            <a:ext cx="798190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CB2D58-E922-B8C5-00DF-820C4BC25D1A}"/>
              </a:ext>
            </a:extLst>
          </p:cNvPr>
          <p:cNvSpPr/>
          <p:nvPr/>
        </p:nvSpPr>
        <p:spPr bwMode="white">
          <a:xfrm>
            <a:off x="5773811" y="3218280"/>
            <a:ext cx="1674465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C2EFD4-6B3C-3CCC-C893-F2E1B73AB878}"/>
              </a:ext>
            </a:extLst>
          </p:cNvPr>
          <p:cNvSpPr/>
          <p:nvPr/>
        </p:nvSpPr>
        <p:spPr bwMode="white">
          <a:xfrm>
            <a:off x="958642" y="5138280"/>
            <a:ext cx="2108263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0055A4-6AE2-F6AA-283E-CD1FF500E7BF}"/>
              </a:ext>
            </a:extLst>
          </p:cNvPr>
          <p:cNvSpPr/>
          <p:nvPr/>
        </p:nvSpPr>
        <p:spPr bwMode="white">
          <a:xfrm>
            <a:off x="3318509" y="5138280"/>
            <a:ext cx="2116939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1AA467-BED3-307B-35FE-D5CA7DA5DAA3}"/>
              </a:ext>
            </a:extLst>
          </p:cNvPr>
          <p:cNvSpPr/>
          <p:nvPr/>
        </p:nvSpPr>
        <p:spPr bwMode="white">
          <a:xfrm>
            <a:off x="5773811" y="5138280"/>
            <a:ext cx="2108263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1DB7B91-F80D-4D01-432A-9F45856AFFE1}"/>
              </a:ext>
            </a:extLst>
          </p:cNvPr>
          <p:cNvSpPr/>
          <p:nvPr/>
        </p:nvSpPr>
        <p:spPr bwMode="white">
          <a:xfrm>
            <a:off x="8220438" y="5138280"/>
            <a:ext cx="2116939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FB412C6-AAC8-CB26-300E-447D0361A1D7}"/>
              </a:ext>
            </a:extLst>
          </p:cNvPr>
          <p:cNvSpPr/>
          <p:nvPr/>
        </p:nvSpPr>
        <p:spPr bwMode="white">
          <a:xfrm>
            <a:off x="958642" y="5546606"/>
            <a:ext cx="2108263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A70070-8691-2BAA-9A17-21227C7BE827}"/>
              </a:ext>
            </a:extLst>
          </p:cNvPr>
          <p:cNvSpPr/>
          <p:nvPr/>
        </p:nvSpPr>
        <p:spPr bwMode="white">
          <a:xfrm>
            <a:off x="5773811" y="5546606"/>
            <a:ext cx="1240665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7D52343-CCFC-F631-C78A-7A9FD3307261}"/>
              </a:ext>
            </a:extLst>
          </p:cNvPr>
          <p:cNvSpPr/>
          <p:nvPr/>
        </p:nvSpPr>
        <p:spPr bwMode="white">
          <a:xfrm>
            <a:off x="8220438" y="5546606"/>
            <a:ext cx="364391" cy="30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468F7A-C862-CE3B-150A-79BF698C29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5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F1421A-32C3-C19F-A5DE-45385B996A0F}"/>
              </a:ext>
            </a:extLst>
          </p:cNvPr>
          <p:cNvSpPr/>
          <p:nvPr/>
        </p:nvSpPr>
        <p:spPr bwMode="white">
          <a:xfrm>
            <a:off x="10451900" y="2340350"/>
            <a:ext cx="314181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F1B35D-682B-9652-6D59-234B092247A9}"/>
              </a:ext>
            </a:extLst>
          </p:cNvPr>
          <p:cNvSpPr/>
          <p:nvPr/>
        </p:nvSpPr>
        <p:spPr bwMode="white">
          <a:xfrm>
            <a:off x="4691900" y="2578373"/>
            <a:ext cx="409388" cy="33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FD77BD-F5CB-5B49-26BA-8B788EAC3C3D}"/>
              </a:ext>
            </a:extLst>
          </p:cNvPr>
          <p:cNvSpPr/>
          <p:nvPr/>
        </p:nvSpPr>
        <p:spPr bwMode="white">
          <a:xfrm>
            <a:off x="4739504" y="3644715"/>
            <a:ext cx="314181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71169B-3CF1-2E46-D49B-083ED7E2CCCF}"/>
              </a:ext>
            </a:extLst>
          </p:cNvPr>
          <p:cNvSpPr/>
          <p:nvPr/>
        </p:nvSpPr>
        <p:spPr bwMode="white">
          <a:xfrm>
            <a:off x="10404297" y="3825612"/>
            <a:ext cx="399867" cy="33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2B82C78-3F73-CB9B-69A1-4A495AD7B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7" y="4285567"/>
            <a:ext cx="11520000" cy="253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DB16AF-3CF0-C696-5D1D-C092365EC80C}"/>
              </a:ext>
            </a:extLst>
          </p:cNvPr>
          <p:cNvSpPr/>
          <p:nvPr/>
        </p:nvSpPr>
        <p:spPr bwMode="white">
          <a:xfrm>
            <a:off x="2512684" y="6110962"/>
            <a:ext cx="477942" cy="41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AA2B5A-6816-49EA-C7D8-6AE076176024}"/>
              </a:ext>
            </a:extLst>
          </p:cNvPr>
          <p:cNvSpPr/>
          <p:nvPr/>
        </p:nvSpPr>
        <p:spPr bwMode="white">
          <a:xfrm>
            <a:off x="4626943" y="6110962"/>
            <a:ext cx="471272" cy="41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AA2B5A-6816-49EA-C7D8-6AE076176024}"/>
              </a:ext>
            </a:extLst>
          </p:cNvPr>
          <p:cNvSpPr/>
          <p:nvPr/>
        </p:nvSpPr>
        <p:spPr bwMode="white">
          <a:xfrm>
            <a:off x="8787868" y="6075721"/>
            <a:ext cx="474466" cy="48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AA2B5A-6816-49EA-C7D8-6AE076176024}"/>
              </a:ext>
            </a:extLst>
          </p:cNvPr>
          <p:cNvSpPr/>
          <p:nvPr/>
        </p:nvSpPr>
        <p:spPr bwMode="white">
          <a:xfrm>
            <a:off x="10542345" y="6063026"/>
            <a:ext cx="523637" cy="456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436473-1B17-4CA6-87EB-9520EB69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3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DD3D12-D8F1-C19B-D637-EC44F8BE423E}"/>
              </a:ext>
            </a:extLst>
          </p:cNvPr>
          <p:cNvSpPr/>
          <p:nvPr/>
        </p:nvSpPr>
        <p:spPr bwMode="white">
          <a:xfrm>
            <a:off x="1464396" y="2760111"/>
            <a:ext cx="314181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D4F6B7-D1D1-0A1B-13A9-673100C6FEFB}"/>
              </a:ext>
            </a:extLst>
          </p:cNvPr>
          <p:cNvSpPr/>
          <p:nvPr/>
        </p:nvSpPr>
        <p:spPr bwMode="white">
          <a:xfrm>
            <a:off x="3587504" y="2722014"/>
            <a:ext cx="409388" cy="333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49D015-06E3-FB37-7F6D-9619FD03826E}"/>
              </a:ext>
            </a:extLst>
          </p:cNvPr>
          <p:cNvSpPr/>
          <p:nvPr/>
        </p:nvSpPr>
        <p:spPr bwMode="white">
          <a:xfrm>
            <a:off x="6767404" y="2731539"/>
            <a:ext cx="399867" cy="333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E0D1CA-7BA4-0183-438C-629B4E3C7142}"/>
              </a:ext>
            </a:extLst>
          </p:cNvPr>
          <p:cNvSpPr/>
          <p:nvPr/>
        </p:nvSpPr>
        <p:spPr bwMode="white">
          <a:xfrm>
            <a:off x="7938446" y="2769636"/>
            <a:ext cx="314181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6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AC30E-ABD6-5334-8D8F-2E82010E7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324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F8062C-6E2F-8934-13CE-0D12629BC350}"/>
              </a:ext>
            </a:extLst>
          </p:cNvPr>
          <p:cNvSpPr/>
          <p:nvPr/>
        </p:nvSpPr>
        <p:spPr bwMode="white">
          <a:xfrm>
            <a:off x="5063339" y="1650094"/>
            <a:ext cx="713517" cy="398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351EC0-5411-096B-A0D9-2A39DD1B438A}"/>
              </a:ext>
            </a:extLst>
          </p:cNvPr>
          <p:cNvSpPr/>
          <p:nvPr/>
        </p:nvSpPr>
        <p:spPr bwMode="white">
          <a:xfrm>
            <a:off x="2145695" y="1619810"/>
            <a:ext cx="877714" cy="3912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8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BCABD0-A552-1E7A-2D65-8BE12055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E0CA87-946C-4B4B-1BD7-6C35F91F4DBB}"/>
              </a:ext>
            </a:extLst>
          </p:cNvPr>
          <p:cNvSpPr/>
          <p:nvPr/>
        </p:nvSpPr>
        <p:spPr bwMode="white">
          <a:xfrm>
            <a:off x="1778578" y="2627590"/>
            <a:ext cx="8540033" cy="157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4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429393-C472-57E7-1569-D7E84CE861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FF4C22-BBA3-725C-9479-CCB8B515408F}"/>
              </a:ext>
            </a:extLst>
          </p:cNvPr>
          <p:cNvSpPr/>
          <p:nvPr/>
        </p:nvSpPr>
        <p:spPr bwMode="white">
          <a:xfrm>
            <a:off x="9242776" y="2276857"/>
            <a:ext cx="314181" cy="257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020FA1-DB33-E7F7-5C00-D39DDAA0DA8C}"/>
              </a:ext>
            </a:extLst>
          </p:cNvPr>
          <p:cNvSpPr/>
          <p:nvPr/>
        </p:nvSpPr>
        <p:spPr bwMode="white">
          <a:xfrm>
            <a:off x="9157090" y="4270007"/>
            <a:ext cx="399867" cy="333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BD98CC-8270-DAC2-ADA5-06A63A45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B3C97B-BF97-455E-BAB1-274E7A824BA3}"/>
              </a:ext>
            </a:extLst>
          </p:cNvPr>
          <p:cNvSpPr/>
          <p:nvPr/>
        </p:nvSpPr>
        <p:spPr bwMode="white">
          <a:xfrm>
            <a:off x="4149223" y="3354335"/>
            <a:ext cx="314181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1CE81E-DCEE-8DF4-05B6-07B8D7FCDC11}"/>
              </a:ext>
            </a:extLst>
          </p:cNvPr>
          <p:cNvSpPr/>
          <p:nvPr/>
        </p:nvSpPr>
        <p:spPr bwMode="white">
          <a:xfrm>
            <a:off x="7510016" y="3306654"/>
            <a:ext cx="399867" cy="333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7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14</cp:revision>
  <dcterms:created xsi:type="dcterms:W3CDTF">2023-07-20T00:26:43Z</dcterms:created>
  <dcterms:modified xsi:type="dcterms:W3CDTF">2023-07-23T15:53:26Z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