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6F8FC7-28D7-F510-78D1-89BF1E28F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70" b="32378"/>
          <a:stretch/>
        </p:blipFill>
        <p:spPr>
          <a:xfrm>
            <a:off x="3706807" y="4204717"/>
            <a:ext cx="4778385" cy="685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B3C9846-19BF-D56D-4316-80F1E72B60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" r="67054" b="68833"/>
          <a:stretch/>
        </p:blipFill>
        <p:spPr>
          <a:xfrm>
            <a:off x="2828083" y="1911580"/>
            <a:ext cx="6535834" cy="1222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7C5C7D-618E-D7AD-31A6-D9805FE668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90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DF5951-96E0-5EA8-F9BE-28D863399DB2}"/>
              </a:ext>
            </a:extLst>
          </p:cNvPr>
          <p:cNvSpPr/>
          <p:nvPr/>
        </p:nvSpPr>
        <p:spPr bwMode="white">
          <a:xfrm>
            <a:off x="6700760" y="2457020"/>
            <a:ext cx="409388" cy="314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7E64F9-C787-AAFB-A374-5ED1E71E8FF8}"/>
              </a:ext>
            </a:extLst>
          </p:cNvPr>
          <p:cNvSpPr/>
          <p:nvPr/>
        </p:nvSpPr>
        <p:spPr bwMode="white">
          <a:xfrm>
            <a:off x="10394776" y="2466551"/>
            <a:ext cx="399867" cy="324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7593F80-B3ED-F6CF-BDE7-8DE59930C8BB}"/>
              </a:ext>
            </a:extLst>
          </p:cNvPr>
          <p:cNvSpPr/>
          <p:nvPr/>
        </p:nvSpPr>
        <p:spPr bwMode="white">
          <a:xfrm>
            <a:off x="6700760" y="3238636"/>
            <a:ext cx="409388" cy="324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3064F96-0ADF-A98F-32CF-DBE70669B9D3}"/>
              </a:ext>
            </a:extLst>
          </p:cNvPr>
          <p:cNvSpPr/>
          <p:nvPr/>
        </p:nvSpPr>
        <p:spPr bwMode="white">
          <a:xfrm>
            <a:off x="9737851" y="3248168"/>
            <a:ext cx="409389" cy="324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4D2CCFA-A964-9A15-8F45-30E4CBB75A03}"/>
              </a:ext>
            </a:extLst>
          </p:cNvPr>
          <p:cNvSpPr/>
          <p:nvPr/>
        </p:nvSpPr>
        <p:spPr bwMode="white">
          <a:xfrm>
            <a:off x="5691570" y="4010721"/>
            <a:ext cx="399867" cy="333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FF82878-4D80-27BA-5E3F-C3CC431D1B66}"/>
              </a:ext>
            </a:extLst>
          </p:cNvPr>
          <p:cNvSpPr/>
          <p:nvPr/>
        </p:nvSpPr>
        <p:spPr bwMode="white">
          <a:xfrm>
            <a:off x="10394776" y="4010721"/>
            <a:ext cx="409389" cy="333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6F256F4-080B-43E9-7018-9E45F9A7B9F5}"/>
              </a:ext>
            </a:extLst>
          </p:cNvPr>
          <p:cNvSpPr/>
          <p:nvPr/>
        </p:nvSpPr>
        <p:spPr bwMode="white">
          <a:xfrm>
            <a:off x="6710280" y="4792337"/>
            <a:ext cx="399867" cy="333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02559F2-1170-401C-1311-0CCB97C90848}"/>
              </a:ext>
            </a:extLst>
          </p:cNvPr>
          <p:cNvSpPr/>
          <p:nvPr/>
        </p:nvSpPr>
        <p:spPr bwMode="white">
          <a:xfrm>
            <a:off x="9737851" y="4792337"/>
            <a:ext cx="409389" cy="324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01B84B-AA84-B447-4D9D-6844A3DD92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5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ECFBC1-1D30-981F-1B2B-778D3A323F9E}"/>
              </a:ext>
            </a:extLst>
          </p:cNvPr>
          <p:cNvSpPr/>
          <p:nvPr/>
        </p:nvSpPr>
        <p:spPr bwMode="white">
          <a:xfrm>
            <a:off x="7814677" y="1484511"/>
            <a:ext cx="238016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7D3B03-14E7-C5F9-334D-79C28A29F0B0}"/>
              </a:ext>
            </a:extLst>
          </p:cNvPr>
          <p:cNvSpPr/>
          <p:nvPr/>
        </p:nvSpPr>
        <p:spPr bwMode="white">
          <a:xfrm>
            <a:off x="7814677" y="2113476"/>
            <a:ext cx="238016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A1F790-9036-631B-B668-F0B9AE3D3FA0}"/>
              </a:ext>
            </a:extLst>
          </p:cNvPr>
          <p:cNvSpPr/>
          <p:nvPr/>
        </p:nvSpPr>
        <p:spPr bwMode="white">
          <a:xfrm>
            <a:off x="7452892" y="2742440"/>
            <a:ext cx="238016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FB9036-E513-45F6-16B6-C48D715BD28F}"/>
              </a:ext>
            </a:extLst>
          </p:cNvPr>
          <p:cNvSpPr/>
          <p:nvPr/>
        </p:nvSpPr>
        <p:spPr bwMode="white">
          <a:xfrm>
            <a:off x="7081586" y="3361874"/>
            <a:ext cx="238016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C0237A-187F-F3CD-AB8C-65CB19C6D429}"/>
              </a:ext>
            </a:extLst>
          </p:cNvPr>
          <p:cNvSpPr/>
          <p:nvPr/>
        </p:nvSpPr>
        <p:spPr bwMode="white">
          <a:xfrm>
            <a:off x="8185983" y="3971779"/>
            <a:ext cx="361785" cy="333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DC65E9-6D43-062E-8DEA-ADA41588F3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9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F92E50-76C8-CF35-AB68-394EB5500EE2}"/>
              </a:ext>
            </a:extLst>
          </p:cNvPr>
          <p:cNvSpPr/>
          <p:nvPr/>
        </p:nvSpPr>
        <p:spPr bwMode="white">
          <a:xfrm>
            <a:off x="2997223" y="2197645"/>
            <a:ext cx="1018710" cy="885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CF648D-A5D1-4CC6-0FC9-7C2B50DCBB38}"/>
              </a:ext>
            </a:extLst>
          </p:cNvPr>
          <p:cNvSpPr/>
          <p:nvPr/>
        </p:nvSpPr>
        <p:spPr bwMode="white">
          <a:xfrm>
            <a:off x="6158082" y="2683240"/>
            <a:ext cx="571239" cy="495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3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FC5A40-F3A5-F9B9-92D5-A77022BA96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7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77A342-990C-AD16-6CB6-9F1E4C8BE80F}"/>
              </a:ext>
            </a:extLst>
          </p:cNvPr>
          <p:cNvSpPr/>
          <p:nvPr/>
        </p:nvSpPr>
        <p:spPr bwMode="white">
          <a:xfrm>
            <a:off x="1388231" y="3825889"/>
            <a:ext cx="228495" cy="25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217A01-7D33-C969-76F7-17BD1E6BAA11}"/>
              </a:ext>
            </a:extLst>
          </p:cNvPr>
          <p:cNvSpPr/>
          <p:nvPr/>
        </p:nvSpPr>
        <p:spPr bwMode="white">
          <a:xfrm>
            <a:off x="4882314" y="3816367"/>
            <a:ext cx="247537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C6D359-4240-18C7-7E60-E173BBFA5E93}"/>
              </a:ext>
            </a:extLst>
          </p:cNvPr>
          <p:cNvSpPr/>
          <p:nvPr/>
        </p:nvSpPr>
        <p:spPr bwMode="white">
          <a:xfrm>
            <a:off x="8385917" y="3825889"/>
            <a:ext cx="238016" cy="25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6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