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1960E1-2D67-1233-D42D-C15D30C98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03" b="32998"/>
          <a:stretch/>
        </p:blipFill>
        <p:spPr>
          <a:xfrm>
            <a:off x="3220478" y="4194303"/>
            <a:ext cx="5884869" cy="689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CB3C9846-19BF-D56D-4316-80F1E72B60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" r="67054" b="68833"/>
          <a:stretch/>
        </p:blipFill>
        <p:spPr>
          <a:xfrm>
            <a:off x="2828083" y="1911580"/>
            <a:ext cx="6535834" cy="1222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DA27C0-67EA-C436-434D-DC7A1E19CB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8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E1C174-59B6-A2EF-14B8-A5EC57EFD1D3}"/>
              </a:ext>
            </a:extLst>
          </p:cNvPr>
          <p:cNvSpPr/>
          <p:nvPr/>
        </p:nvSpPr>
        <p:spPr bwMode="white">
          <a:xfrm>
            <a:off x="1949950" y="2321914"/>
            <a:ext cx="390347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EF95C5-7AB8-8AF2-A167-5E8B260D4DBE}"/>
              </a:ext>
            </a:extLst>
          </p:cNvPr>
          <p:cNvSpPr/>
          <p:nvPr/>
        </p:nvSpPr>
        <p:spPr bwMode="white">
          <a:xfrm>
            <a:off x="4853752" y="2321914"/>
            <a:ext cx="238016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9D349A7-0A5A-BA14-D394-68CB698450D3}"/>
              </a:ext>
            </a:extLst>
          </p:cNvPr>
          <p:cNvSpPr/>
          <p:nvPr/>
        </p:nvSpPr>
        <p:spPr bwMode="white">
          <a:xfrm>
            <a:off x="7814677" y="2321914"/>
            <a:ext cx="390347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26FF965-DB74-4219-B298-63E0DEB0E7ED}"/>
              </a:ext>
            </a:extLst>
          </p:cNvPr>
          <p:cNvSpPr/>
          <p:nvPr/>
        </p:nvSpPr>
        <p:spPr bwMode="white">
          <a:xfrm>
            <a:off x="11089785" y="2321914"/>
            <a:ext cx="238016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4EB9FF8-C102-CC3E-2888-CD04784F54A4}"/>
              </a:ext>
            </a:extLst>
          </p:cNvPr>
          <p:cNvSpPr/>
          <p:nvPr/>
        </p:nvSpPr>
        <p:spPr bwMode="white">
          <a:xfrm>
            <a:off x="2130842" y="2950488"/>
            <a:ext cx="390347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AEFD282-01C2-78E5-377B-543FFD61D06A}"/>
              </a:ext>
            </a:extLst>
          </p:cNvPr>
          <p:cNvSpPr/>
          <p:nvPr/>
        </p:nvSpPr>
        <p:spPr bwMode="white">
          <a:xfrm>
            <a:off x="4511008" y="2950488"/>
            <a:ext cx="352264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ADE9050-1941-9D62-FBA2-3E316C728F00}"/>
              </a:ext>
            </a:extLst>
          </p:cNvPr>
          <p:cNvSpPr/>
          <p:nvPr/>
        </p:nvSpPr>
        <p:spPr bwMode="white">
          <a:xfrm>
            <a:off x="7814677" y="2950488"/>
            <a:ext cx="390347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A2E1681-7D07-EEC5-39B3-7A9DFAC5D206}"/>
              </a:ext>
            </a:extLst>
          </p:cNvPr>
          <p:cNvSpPr/>
          <p:nvPr/>
        </p:nvSpPr>
        <p:spPr bwMode="white">
          <a:xfrm>
            <a:off x="11118347" y="2950488"/>
            <a:ext cx="390347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8B24493-7384-F57D-6F5C-C6F03A960B06}"/>
              </a:ext>
            </a:extLst>
          </p:cNvPr>
          <p:cNvSpPr/>
          <p:nvPr/>
        </p:nvSpPr>
        <p:spPr bwMode="white">
          <a:xfrm>
            <a:off x="1949950" y="3579063"/>
            <a:ext cx="390347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04D20DD-91E4-3D4D-54B9-62F7ED328621}"/>
              </a:ext>
            </a:extLst>
          </p:cNvPr>
          <p:cNvSpPr/>
          <p:nvPr/>
        </p:nvSpPr>
        <p:spPr bwMode="white">
          <a:xfrm>
            <a:off x="4511008" y="3579063"/>
            <a:ext cx="399867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FFB01A0-CD69-1095-E317-93D0F9068DE4}"/>
              </a:ext>
            </a:extLst>
          </p:cNvPr>
          <p:cNvSpPr/>
          <p:nvPr/>
        </p:nvSpPr>
        <p:spPr bwMode="white">
          <a:xfrm>
            <a:off x="7967008" y="3579063"/>
            <a:ext cx="238016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0F6A9DA-C027-678C-1E4D-485CF037905B}"/>
              </a:ext>
            </a:extLst>
          </p:cNvPr>
          <p:cNvSpPr/>
          <p:nvPr/>
        </p:nvSpPr>
        <p:spPr bwMode="white">
          <a:xfrm>
            <a:off x="10927933" y="3579063"/>
            <a:ext cx="399867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434BF2-0565-6607-C187-502C8CCD0B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8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19742B-DCA2-4230-7FC9-ECEDCAEA216F}"/>
              </a:ext>
            </a:extLst>
          </p:cNvPr>
          <p:cNvSpPr/>
          <p:nvPr/>
        </p:nvSpPr>
        <p:spPr bwMode="white">
          <a:xfrm>
            <a:off x="2073719" y="1726010"/>
            <a:ext cx="257057" cy="200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AF9D76-ED72-5C4C-518A-DDDB6B759766}"/>
              </a:ext>
            </a:extLst>
          </p:cNvPr>
          <p:cNvSpPr/>
          <p:nvPr/>
        </p:nvSpPr>
        <p:spPr bwMode="white">
          <a:xfrm>
            <a:off x="5510677" y="1726010"/>
            <a:ext cx="257057" cy="200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2C037F-A420-9A92-B0FD-AD63E44A7C51}"/>
              </a:ext>
            </a:extLst>
          </p:cNvPr>
          <p:cNvSpPr/>
          <p:nvPr/>
        </p:nvSpPr>
        <p:spPr bwMode="white">
          <a:xfrm>
            <a:off x="8947636" y="1726010"/>
            <a:ext cx="257057" cy="200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8C5AB8C-FBF1-46FC-54CC-CD989A58EF45}"/>
              </a:ext>
            </a:extLst>
          </p:cNvPr>
          <p:cNvSpPr/>
          <p:nvPr/>
        </p:nvSpPr>
        <p:spPr bwMode="white">
          <a:xfrm>
            <a:off x="2254611" y="2633499"/>
            <a:ext cx="266578" cy="200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0743AD5-7775-B755-1681-D95083F0957C}"/>
              </a:ext>
            </a:extLst>
          </p:cNvPr>
          <p:cNvSpPr/>
          <p:nvPr/>
        </p:nvSpPr>
        <p:spPr bwMode="white">
          <a:xfrm>
            <a:off x="5510677" y="2633499"/>
            <a:ext cx="257057" cy="200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EA54C74-CC98-0188-4C14-F170489B1EDF}"/>
              </a:ext>
            </a:extLst>
          </p:cNvPr>
          <p:cNvSpPr/>
          <p:nvPr/>
        </p:nvSpPr>
        <p:spPr bwMode="white">
          <a:xfrm>
            <a:off x="8947636" y="2633499"/>
            <a:ext cx="257057" cy="200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4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9C7994-8C51-7236-89FA-7EDF4D5C68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31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E672094-97F3-743E-8C5F-F180561AAF19}"/>
              </a:ext>
            </a:extLst>
          </p:cNvPr>
          <p:cNvSpPr/>
          <p:nvPr/>
        </p:nvSpPr>
        <p:spPr bwMode="white">
          <a:xfrm>
            <a:off x="4625256" y="3238130"/>
            <a:ext cx="247537" cy="285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55FB56-92A4-30BB-A458-5EA051A12D81}"/>
              </a:ext>
            </a:extLst>
          </p:cNvPr>
          <p:cNvSpPr/>
          <p:nvPr/>
        </p:nvSpPr>
        <p:spPr bwMode="white">
          <a:xfrm>
            <a:off x="5320264" y="3304841"/>
            <a:ext cx="257057" cy="200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DBFDF2C-786B-3BB1-30E0-900F86694C64}"/>
              </a:ext>
            </a:extLst>
          </p:cNvPr>
          <p:cNvSpPr/>
          <p:nvPr/>
        </p:nvSpPr>
        <p:spPr bwMode="white">
          <a:xfrm>
            <a:off x="5996231" y="3238130"/>
            <a:ext cx="247537" cy="285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210024-32CB-56F1-63A9-819607F75BE7}"/>
              </a:ext>
            </a:extLst>
          </p:cNvPr>
          <p:cNvSpPr/>
          <p:nvPr/>
        </p:nvSpPr>
        <p:spPr bwMode="white">
          <a:xfrm>
            <a:off x="6976859" y="3238130"/>
            <a:ext cx="409388" cy="276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E0FD447-3C14-107C-A17E-BEFF30C947F2}"/>
              </a:ext>
            </a:extLst>
          </p:cNvPr>
          <p:cNvSpPr/>
          <p:nvPr/>
        </p:nvSpPr>
        <p:spPr bwMode="white">
          <a:xfrm>
            <a:off x="4625256" y="4772497"/>
            <a:ext cx="247537" cy="285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F06AADF-54E0-9D23-A6CC-1CE37BF178C1}"/>
              </a:ext>
            </a:extLst>
          </p:cNvPr>
          <p:cNvSpPr/>
          <p:nvPr/>
        </p:nvSpPr>
        <p:spPr bwMode="white">
          <a:xfrm>
            <a:off x="5320264" y="4839209"/>
            <a:ext cx="257057" cy="20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C9EB939-0D29-9FD1-868E-C4583E9DD622}"/>
              </a:ext>
            </a:extLst>
          </p:cNvPr>
          <p:cNvSpPr/>
          <p:nvPr/>
        </p:nvSpPr>
        <p:spPr bwMode="white">
          <a:xfrm>
            <a:off x="5986710" y="4782027"/>
            <a:ext cx="247537" cy="266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B166F41-2F87-B535-2709-FC02DC6AEC0B}"/>
              </a:ext>
            </a:extLst>
          </p:cNvPr>
          <p:cNvSpPr/>
          <p:nvPr/>
        </p:nvSpPr>
        <p:spPr bwMode="white">
          <a:xfrm>
            <a:off x="6976859" y="4772497"/>
            <a:ext cx="409388" cy="285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83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999701-B1E9-4B8B-122A-9D69920B23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76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4CC496-3CA5-9A5D-4026-25B30B743EA8}"/>
              </a:ext>
            </a:extLst>
          </p:cNvPr>
          <p:cNvSpPr/>
          <p:nvPr/>
        </p:nvSpPr>
        <p:spPr bwMode="white">
          <a:xfrm>
            <a:off x="4444363" y="3569446"/>
            <a:ext cx="218975" cy="247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3CBE1A-9F6D-86C4-A462-1F8B2011D70D}"/>
              </a:ext>
            </a:extLst>
          </p:cNvPr>
          <p:cNvSpPr/>
          <p:nvPr/>
        </p:nvSpPr>
        <p:spPr bwMode="white">
          <a:xfrm>
            <a:off x="5529719" y="3578969"/>
            <a:ext cx="218975" cy="238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06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2023-07-23T16:42:05Z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