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D13EA1A-31A6-E840-CB15-DC03706C1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1" b="33011"/>
          <a:stretch/>
        </p:blipFill>
        <p:spPr>
          <a:xfrm>
            <a:off x="3160019" y="4210471"/>
            <a:ext cx="5871961" cy="67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B3C9846-19BF-D56D-4316-80F1E72B6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r="67054" b="68833"/>
          <a:stretch/>
        </p:blipFill>
        <p:spPr>
          <a:xfrm>
            <a:off x="2828083" y="1911580"/>
            <a:ext cx="6535834" cy="122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BB3C27-6860-46BA-49D0-CE0F6E49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2F8EF4-C334-CEBF-A9AD-932FAFA61A98}"/>
              </a:ext>
            </a:extLst>
          </p:cNvPr>
          <p:cNvSpPr/>
          <p:nvPr/>
        </p:nvSpPr>
        <p:spPr bwMode="white">
          <a:xfrm>
            <a:off x="5862942" y="2713168"/>
            <a:ext cx="218975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5A9A37-EAD5-F341-E2E8-8C6DA4879959}"/>
              </a:ext>
            </a:extLst>
          </p:cNvPr>
          <p:cNvSpPr/>
          <p:nvPr/>
        </p:nvSpPr>
        <p:spPr bwMode="white">
          <a:xfrm>
            <a:off x="6358016" y="2741749"/>
            <a:ext cx="238016" cy="18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A29A5D8-9C9F-983F-D23D-5664CE6C5DD2}"/>
              </a:ext>
            </a:extLst>
          </p:cNvPr>
          <p:cNvSpPr/>
          <p:nvPr/>
        </p:nvSpPr>
        <p:spPr bwMode="white">
          <a:xfrm>
            <a:off x="6824528" y="2713168"/>
            <a:ext cx="23801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7A5AE19-D866-294A-C2DB-E7AF69FE1769}"/>
              </a:ext>
            </a:extLst>
          </p:cNvPr>
          <p:cNvSpPr/>
          <p:nvPr/>
        </p:nvSpPr>
        <p:spPr bwMode="white">
          <a:xfrm>
            <a:off x="7624264" y="2713168"/>
            <a:ext cx="371305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4E5A813-427A-9042-00B8-6DFAE8D74EAE}"/>
              </a:ext>
            </a:extLst>
          </p:cNvPr>
          <p:cNvSpPr/>
          <p:nvPr/>
        </p:nvSpPr>
        <p:spPr bwMode="white">
          <a:xfrm>
            <a:off x="8900033" y="2713168"/>
            <a:ext cx="23801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D114929-3D38-257D-5E2F-6034FCA67D2B}"/>
              </a:ext>
            </a:extLst>
          </p:cNvPr>
          <p:cNvSpPr/>
          <p:nvPr/>
        </p:nvSpPr>
        <p:spPr bwMode="white">
          <a:xfrm>
            <a:off x="9404628" y="2741749"/>
            <a:ext cx="238016" cy="18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BEE7B1E-F66E-670F-D0B4-6851E5CCEED9}"/>
              </a:ext>
            </a:extLst>
          </p:cNvPr>
          <p:cNvSpPr/>
          <p:nvPr/>
        </p:nvSpPr>
        <p:spPr bwMode="white">
          <a:xfrm>
            <a:off x="9880661" y="2713168"/>
            <a:ext cx="228496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E8B061F-C883-885A-DD07-C49D8A0F7F5A}"/>
              </a:ext>
            </a:extLst>
          </p:cNvPr>
          <p:cNvSpPr/>
          <p:nvPr/>
        </p:nvSpPr>
        <p:spPr bwMode="white">
          <a:xfrm>
            <a:off x="10670876" y="2713168"/>
            <a:ext cx="380826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C2D69D4-115F-6148-8EDF-D7BFD09E930E}"/>
              </a:ext>
            </a:extLst>
          </p:cNvPr>
          <p:cNvSpPr/>
          <p:nvPr/>
        </p:nvSpPr>
        <p:spPr bwMode="white">
          <a:xfrm>
            <a:off x="5796297" y="3351477"/>
            <a:ext cx="371305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4999611-E466-1F9E-6689-3029A64BED0C}"/>
              </a:ext>
            </a:extLst>
          </p:cNvPr>
          <p:cNvSpPr/>
          <p:nvPr/>
        </p:nvSpPr>
        <p:spPr bwMode="white">
          <a:xfrm>
            <a:off x="6358016" y="3456274"/>
            <a:ext cx="238016" cy="4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59EE2E3-8888-0B5D-E374-FF336B95451E}"/>
              </a:ext>
            </a:extLst>
          </p:cNvPr>
          <p:cNvSpPr/>
          <p:nvPr/>
        </p:nvSpPr>
        <p:spPr bwMode="white">
          <a:xfrm>
            <a:off x="6824528" y="3361004"/>
            <a:ext cx="23801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7F6C2E0-BF9B-64C6-24D4-EFE642A3919D}"/>
              </a:ext>
            </a:extLst>
          </p:cNvPr>
          <p:cNvSpPr/>
          <p:nvPr/>
        </p:nvSpPr>
        <p:spPr bwMode="white">
          <a:xfrm>
            <a:off x="7690909" y="3351477"/>
            <a:ext cx="228495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2BFD0C0-E7F6-ADAD-2E52-D97C187771A7}"/>
              </a:ext>
            </a:extLst>
          </p:cNvPr>
          <p:cNvSpPr/>
          <p:nvPr/>
        </p:nvSpPr>
        <p:spPr bwMode="white">
          <a:xfrm>
            <a:off x="8842909" y="3351477"/>
            <a:ext cx="371305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5A995C8-069D-300A-2835-97C66DDC409D}"/>
              </a:ext>
            </a:extLst>
          </p:cNvPr>
          <p:cNvSpPr/>
          <p:nvPr/>
        </p:nvSpPr>
        <p:spPr bwMode="white">
          <a:xfrm>
            <a:off x="9414148" y="3456274"/>
            <a:ext cx="228495" cy="4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AF77C32-4ECE-C703-EBD4-289823B941CE}"/>
              </a:ext>
            </a:extLst>
          </p:cNvPr>
          <p:cNvSpPr/>
          <p:nvPr/>
        </p:nvSpPr>
        <p:spPr bwMode="white">
          <a:xfrm>
            <a:off x="9880661" y="3351477"/>
            <a:ext cx="228496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2D816E2-55EE-E95A-4A0C-D417BD6704A5}"/>
              </a:ext>
            </a:extLst>
          </p:cNvPr>
          <p:cNvSpPr/>
          <p:nvPr/>
        </p:nvSpPr>
        <p:spPr bwMode="white">
          <a:xfrm>
            <a:off x="10728000" y="3361004"/>
            <a:ext cx="238016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0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EEA14A-5176-5E72-926A-E4EAA81D20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6ADB6E-C73A-14A1-9141-2692FFE054A5}"/>
              </a:ext>
            </a:extLst>
          </p:cNvPr>
          <p:cNvSpPr/>
          <p:nvPr/>
        </p:nvSpPr>
        <p:spPr bwMode="white">
          <a:xfrm>
            <a:off x="1921388" y="1399664"/>
            <a:ext cx="238016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583564-F6B3-AA05-80B9-BD8B55E1AEE0}"/>
              </a:ext>
            </a:extLst>
          </p:cNvPr>
          <p:cNvSpPr/>
          <p:nvPr/>
        </p:nvSpPr>
        <p:spPr bwMode="white">
          <a:xfrm>
            <a:off x="4482446" y="1399664"/>
            <a:ext cx="238016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8DF1EE-9DAF-961A-CF40-8DDBC2B20898}"/>
              </a:ext>
            </a:extLst>
          </p:cNvPr>
          <p:cNvSpPr/>
          <p:nvPr/>
        </p:nvSpPr>
        <p:spPr bwMode="white">
          <a:xfrm>
            <a:off x="7053024" y="1399664"/>
            <a:ext cx="238015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9DD3FE-43AD-0DAB-3CAE-0E12096AA338}"/>
              </a:ext>
            </a:extLst>
          </p:cNvPr>
          <p:cNvSpPr/>
          <p:nvPr/>
        </p:nvSpPr>
        <p:spPr bwMode="white">
          <a:xfrm>
            <a:off x="10175801" y="1399664"/>
            <a:ext cx="228496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27BCAE-B67A-DBCA-41E7-05F88E41DF77}"/>
              </a:ext>
            </a:extLst>
          </p:cNvPr>
          <p:cNvSpPr/>
          <p:nvPr/>
        </p:nvSpPr>
        <p:spPr bwMode="white">
          <a:xfrm>
            <a:off x="1921388" y="1971956"/>
            <a:ext cx="238016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B0BB9F-D4B2-EB40-22CE-973D0C765194}"/>
              </a:ext>
            </a:extLst>
          </p:cNvPr>
          <p:cNvSpPr/>
          <p:nvPr/>
        </p:nvSpPr>
        <p:spPr bwMode="white">
          <a:xfrm>
            <a:off x="4491966" y="1971956"/>
            <a:ext cx="238016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A20A14-4003-EA5A-9FCD-DF7E259D1919}"/>
              </a:ext>
            </a:extLst>
          </p:cNvPr>
          <p:cNvSpPr/>
          <p:nvPr/>
        </p:nvSpPr>
        <p:spPr bwMode="white">
          <a:xfrm>
            <a:off x="7053024" y="1971956"/>
            <a:ext cx="238015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60B14F-793C-9D0B-664A-20A2ECDAAA86}"/>
              </a:ext>
            </a:extLst>
          </p:cNvPr>
          <p:cNvSpPr/>
          <p:nvPr/>
        </p:nvSpPr>
        <p:spPr bwMode="white">
          <a:xfrm>
            <a:off x="10375735" y="1971956"/>
            <a:ext cx="399867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FE55C0-9637-8380-ADB5-0FA4A1476BCF}"/>
              </a:ext>
            </a:extLst>
          </p:cNvPr>
          <p:cNvSpPr/>
          <p:nvPr/>
        </p:nvSpPr>
        <p:spPr bwMode="white">
          <a:xfrm>
            <a:off x="1921388" y="2544248"/>
            <a:ext cx="238016" cy="27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6B1DA2C-BC3C-8B88-A40D-8837236A485C}"/>
              </a:ext>
            </a:extLst>
          </p:cNvPr>
          <p:cNvSpPr/>
          <p:nvPr/>
        </p:nvSpPr>
        <p:spPr bwMode="white">
          <a:xfrm>
            <a:off x="4491966" y="2544248"/>
            <a:ext cx="238016" cy="27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5B5EF87-54DD-7793-4B65-E3EDC5E95427}"/>
              </a:ext>
            </a:extLst>
          </p:cNvPr>
          <p:cNvSpPr/>
          <p:nvPr/>
        </p:nvSpPr>
        <p:spPr bwMode="white">
          <a:xfrm>
            <a:off x="7053024" y="2544248"/>
            <a:ext cx="238015" cy="27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182608D-1959-6091-FA59-1A2E1F06D4E9}"/>
              </a:ext>
            </a:extLst>
          </p:cNvPr>
          <p:cNvSpPr/>
          <p:nvPr/>
        </p:nvSpPr>
        <p:spPr bwMode="white">
          <a:xfrm>
            <a:off x="10194842" y="2544248"/>
            <a:ext cx="399867" cy="27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1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C19836-55DB-A414-E687-60E16F77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E040E5-1604-3F30-519B-7AB79AA15D32}"/>
              </a:ext>
            </a:extLst>
          </p:cNvPr>
          <p:cNvSpPr/>
          <p:nvPr/>
        </p:nvSpPr>
        <p:spPr bwMode="white">
          <a:xfrm>
            <a:off x="7881322" y="1981827"/>
            <a:ext cx="238016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6CEC09-8DC5-C993-01B2-AEE8372049D4}"/>
              </a:ext>
            </a:extLst>
          </p:cNvPr>
          <p:cNvSpPr/>
          <p:nvPr/>
        </p:nvSpPr>
        <p:spPr bwMode="white">
          <a:xfrm>
            <a:off x="5682049" y="2716419"/>
            <a:ext cx="238016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830591-1ACF-8164-9726-8333EB38A1A8}"/>
              </a:ext>
            </a:extLst>
          </p:cNvPr>
          <p:cNvSpPr/>
          <p:nvPr/>
        </p:nvSpPr>
        <p:spPr bwMode="white">
          <a:xfrm>
            <a:off x="3482776" y="3451011"/>
            <a:ext cx="238016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BD77E3-ED89-7D37-94AE-C3F4B7AA73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586409-84F3-A6F3-7817-39FA9CBFE56F}"/>
              </a:ext>
            </a:extLst>
          </p:cNvPr>
          <p:cNvSpPr/>
          <p:nvPr/>
        </p:nvSpPr>
        <p:spPr bwMode="white">
          <a:xfrm>
            <a:off x="3635107" y="1436375"/>
            <a:ext cx="238016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9B6622-3DE9-F285-CC4A-7FCF5B0548DC}"/>
              </a:ext>
            </a:extLst>
          </p:cNvPr>
          <p:cNvSpPr/>
          <p:nvPr/>
        </p:nvSpPr>
        <p:spPr bwMode="white">
          <a:xfrm>
            <a:off x="7091107" y="1436375"/>
            <a:ext cx="238015" cy="2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3F8A7B-76EE-6532-7779-B42DE86DB93C}"/>
              </a:ext>
            </a:extLst>
          </p:cNvPr>
          <p:cNvSpPr/>
          <p:nvPr/>
        </p:nvSpPr>
        <p:spPr bwMode="white">
          <a:xfrm>
            <a:off x="4987041" y="2007902"/>
            <a:ext cx="238016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E20449-4055-E29E-2ECB-491AC96B53F4}"/>
              </a:ext>
            </a:extLst>
          </p:cNvPr>
          <p:cNvSpPr/>
          <p:nvPr/>
        </p:nvSpPr>
        <p:spPr bwMode="white">
          <a:xfrm>
            <a:off x="1369190" y="2579429"/>
            <a:ext cx="238016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B0AB9D-7177-F086-7CBE-15BAFB7BA84B}"/>
              </a:ext>
            </a:extLst>
          </p:cNvPr>
          <p:cNvSpPr/>
          <p:nvPr/>
        </p:nvSpPr>
        <p:spPr bwMode="white">
          <a:xfrm>
            <a:off x="1797619" y="3284313"/>
            <a:ext cx="247537" cy="28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4D59BD-C7CF-74CB-4E8A-FC3DC71C9F8A}"/>
              </a:ext>
            </a:extLst>
          </p:cNvPr>
          <p:cNvSpPr/>
          <p:nvPr/>
        </p:nvSpPr>
        <p:spPr bwMode="white">
          <a:xfrm>
            <a:off x="2483107" y="3427194"/>
            <a:ext cx="266578" cy="5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985F206-37A8-EE25-1524-7D1F1175F848}"/>
              </a:ext>
            </a:extLst>
          </p:cNvPr>
          <p:cNvSpPr/>
          <p:nvPr/>
        </p:nvSpPr>
        <p:spPr bwMode="white">
          <a:xfrm>
            <a:off x="3168595" y="3284313"/>
            <a:ext cx="238016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270117-49FD-5DBC-7A1E-F74D76FD44EE}"/>
              </a:ext>
            </a:extLst>
          </p:cNvPr>
          <p:cNvSpPr/>
          <p:nvPr/>
        </p:nvSpPr>
        <p:spPr bwMode="white">
          <a:xfrm>
            <a:off x="3854082" y="3350991"/>
            <a:ext cx="257057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16E1AF-8F9E-A7CD-16EA-E3F1B2114B05}"/>
              </a:ext>
            </a:extLst>
          </p:cNvPr>
          <p:cNvSpPr/>
          <p:nvPr/>
        </p:nvSpPr>
        <p:spPr bwMode="white">
          <a:xfrm>
            <a:off x="4539570" y="3293838"/>
            <a:ext cx="238016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2836183-E854-5CB1-AAC7-6A1E5DD512DD}"/>
              </a:ext>
            </a:extLst>
          </p:cNvPr>
          <p:cNvSpPr/>
          <p:nvPr/>
        </p:nvSpPr>
        <p:spPr bwMode="white">
          <a:xfrm>
            <a:off x="5577322" y="3284313"/>
            <a:ext cx="247537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9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F6D12C-5AE9-ED18-E9A9-4BECC66B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E8639C-92AB-E8B9-8412-C49D49ADF43C}"/>
              </a:ext>
            </a:extLst>
          </p:cNvPr>
          <p:cNvSpPr/>
          <p:nvPr/>
        </p:nvSpPr>
        <p:spPr bwMode="white">
          <a:xfrm>
            <a:off x="2292694" y="2260015"/>
            <a:ext cx="247537" cy="27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CC3344-93B8-3318-A293-72725A3D3F3F}"/>
              </a:ext>
            </a:extLst>
          </p:cNvPr>
          <p:cNvSpPr/>
          <p:nvPr/>
        </p:nvSpPr>
        <p:spPr bwMode="white">
          <a:xfrm>
            <a:off x="3339966" y="2260015"/>
            <a:ext cx="247537" cy="27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AA6EA5-7C5B-878B-328C-D735429950C5}"/>
              </a:ext>
            </a:extLst>
          </p:cNvPr>
          <p:cNvSpPr/>
          <p:nvPr/>
        </p:nvSpPr>
        <p:spPr bwMode="white">
          <a:xfrm>
            <a:off x="4387239" y="2260015"/>
            <a:ext cx="257057" cy="27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ADE7E2-0DEB-357B-F5CB-807466EA6A39}"/>
              </a:ext>
            </a:extLst>
          </p:cNvPr>
          <p:cNvSpPr/>
          <p:nvPr/>
        </p:nvSpPr>
        <p:spPr bwMode="white">
          <a:xfrm>
            <a:off x="5444033" y="2260015"/>
            <a:ext cx="247537" cy="27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A93DB1-428B-E7DC-28F8-9D08C1830DC2}"/>
              </a:ext>
            </a:extLst>
          </p:cNvPr>
          <p:cNvSpPr/>
          <p:nvPr/>
        </p:nvSpPr>
        <p:spPr bwMode="white">
          <a:xfrm>
            <a:off x="6491305" y="2260015"/>
            <a:ext cx="238016" cy="27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341088-92AD-2B6E-75A9-0AC77F1C4692}"/>
              </a:ext>
            </a:extLst>
          </p:cNvPr>
          <p:cNvSpPr/>
          <p:nvPr/>
        </p:nvSpPr>
        <p:spPr bwMode="white">
          <a:xfrm>
            <a:off x="7576661" y="2260015"/>
            <a:ext cx="171371" cy="27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DAAE91-E5CA-8339-7125-EA66B89D15B0}"/>
              </a:ext>
            </a:extLst>
          </p:cNvPr>
          <p:cNvSpPr/>
          <p:nvPr/>
        </p:nvSpPr>
        <p:spPr bwMode="white">
          <a:xfrm>
            <a:off x="8376396" y="2231371"/>
            <a:ext cx="2208793" cy="35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