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B3C9846-19BF-D56D-4316-80F1E72B6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r="67054" b="68833"/>
          <a:stretch/>
        </p:blipFill>
        <p:spPr>
          <a:xfrm>
            <a:off x="2828083" y="1911580"/>
            <a:ext cx="6535834" cy="122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B3C9846-19BF-D56D-4316-80F1E72B6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t="51847" r="28339" b="24444"/>
          <a:stretch/>
        </p:blipFill>
        <p:spPr>
          <a:xfrm>
            <a:off x="3175958" y="4313208"/>
            <a:ext cx="5840084" cy="64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B5F8BE-1E60-474C-C684-B8E8A5C3E7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3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787E4B-C7D2-2C6A-C353-B504D1884649}"/>
              </a:ext>
            </a:extLst>
          </p:cNvPr>
          <p:cNvSpPr/>
          <p:nvPr/>
        </p:nvSpPr>
        <p:spPr bwMode="white">
          <a:xfrm>
            <a:off x="1645289" y="3787558"/>
            <a:ext cx="218975" cy="24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981B43-0455-D25C-07BC-BE47C4DDFC8C}"/>
              </a:ext>
            </a:extLst>
          </p:cNvPr>
          <p:cNvSpPr/>
          <p:nvPr/>
        </p:nvSpPr>
        <p:spPr bwMode="white">
          <a:xfrm>
            <a:off x="4415801" y="3787558"/>
            <a:ext cx="380826" cy="238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CF3436-841C-BC1B-2A7C-37DE22DEED3F}"/>
              </a:ext>
            </a:extLst>
          </p:cNvPr>
          <p:cNvSpPr/>
          <p:nvPr/>
        </p:nvSpPr>
        <p:spPr bwMode="white">
          <a:xfrm>
            <a:off x="7233917" y="3787558"/>
            <a:ext cx="371306" cy="24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2AB6EE-3238-082C-7149-5EDD19E857D9}"/>
              </a:ext>
            </a:extLst>
          </p:cNvPr>
          <p:cNvSpPr/>
          <p:nvPr/>
        </p:nvSpPr>
        <p:spPr bwMode="white">
          <a:xfrm>
            <a:off x="10090115" y="3787558"/>
            <a:ext cx="399867" cy="24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1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1D8E51-3848-0A58-3250-5949CF65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8BC00A-AD91-A78F-FB7C-F3D3819C0036}"/>
              </a:ext>
            </a:extLst>
          </p:cNvPr>
          <p:cNvSpPr/>
          <p:nvPr/>
        </p:nvSpPr>
        <p:spPr bwMode="white">
          <a:xfrm>
            <a:off x="1626247" y="1923484"/>
            <a:ext cx="371305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36F477-3F9D-8994-90EB-80075FDA1455}"/>
              </a:ext>
            </a:extLst>
          </p:cNvPr>
          <p:cNvSpPr/>
          <p:nvPr/>
        </p:nvSpPr>
        <p:spPr bwMode="white">
          <a:xfrm>
            <a:off x="3187636" y="1923484"/>
            <a:ext cx="361785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B08AB3-B123-65F4-3A50-E4BABD75894B}"/>
              </a:ext>
            </a:extLst>
          </p:cNvPr>
          <p:cNvSpPr/>
          <p:nvPr/>
        </p:nvSpPr>
        <p:spPr bwMode="white">
          <a:xfrm>
            <a:off x="3958809" y="1923484"/>
            <a:ext cx="371305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0D0888-914B-A8C9-1A82-3B71E9F70172}"/>
              </a:ext>
            </a:extLst>
          </p:cNvPr>
          <p:cNvSpPr/>
          <p:nvPr/>
        </p:nvSpPr>
        <p:spPr bwMode="white">
          <a:xfrm>
            <a:off x="4710942" y="1923484"/>
            <a:ext cx="371305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D20F7D-703D-9C1E-094C-F8F973D0610E}"/>
              </a:ext>
            </a:extLst>
          </p:cNvPr>
          <p:cNvSpPr/>
          <p:nvPr/>
        </p:nvSpPr>
        <p:spPr bwMode="white">
          <a:xfrm>
            <a:off x="5510677" y="1923484"/>
            <a:ext cx="380826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53B416-A8CC-AC54-7287-FC6031565137}"/>
              </a:ext>
            </a:extLst>
          </p:cNvPr>
          <p:cNvSpPr/>
          <p:nvPr/>
        </p:nvSpPr>
        <p:spPr bwMode="white">
          <a:xfrm>
            <a:off x="7833719" y="1923484"/>
            <a:ext cx="371305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ADAE9A2-346F-20B7-A759-EFAB608F68D6}"/>
              </a:ext>
            </a:extLst>
          </p:cNvPr>
          <p:cNvSpPr/>
          <p:nvPr/>
        </p:nvSpPr>
        <p:spPr bwMode="white">
          <a:xfrm>
            <a:off x="8614413" y="1923484"/>
            <a:ext cx="371305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952C7B-F2ED-92D2-49EC-B537BF678DD3}"/>
              </a:ext>
            </a:extLst>
          </p:cNvPr>
          <p:cNvSpPr/>
          <p:nvPr/>
        </p:nvSpPr>
        <p:spPr bwMode="white">
          <a:xfrm>
            <a:off x="9404628" y="1923484"/>
            <a:ext cx="390347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AD854A5-6D65-5EAF-CC8A-F51CA0F3B27D}"/>
              </a:ext>
            </a:extLst>
          </p:cNvPr>
          <p:cNvSpPr/>
          <p:nvPr/>
        </p:nvSpPr>
        <p:spPr bwMode="white">
          <a:xfrm>
            <a:off x="5701090" y="2657559"/>
            <a:ext cx="399867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042BB33-B979-174D-6578-C1821D075540}"/>
              </a:ext>
            </a:extLst>
          </p:cNvPr>
          <p:cNvSpPr/>
          <p:nvPr/>
        </p:nvSpPr>
        <p:spPr bwMode="white">
          <a:xfrm>
            <a:off x="2930578" y="3296299"/>
            <a:ext cx="238016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01A9935-44C7-73C7-5345-745DBDC49000}"/>
              </a:ext>
            </a:extLst>
          </p:cNvPr>
          <p:cNvSpPr/>
          <p:nvPr/>
        </p:nvSpPr>
        <p:spPr bwMode="white">
          <a:xfrm>
            <a:off x="5339305" y="3296299"/>
            <a:ext cx="161851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3731D8A-194D-701C-02E0-6509E83FFA36}"/>
              </a:ext>
            </a:extLst>
          </p:cNvPr>
          <p:cNvSpPr/>
          <p:nvPr/>
        </p:nvSpPr>
        <p:spPr bwMode="white">
          <a:xfrm>
            <a:off x="4511008" y="3935040"/>
            <a:ext cx="409388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13631B7-C352-0EA5-3C7A-0E45FBA863AF}"/>
              </a:ext>
            </a:extLst>
          </p:cNvPr>
          <p:cNvSpPr/>
          <p:nvPr/>
        </p:nvSpPr>
        <p:spPr bwMode="white">
          <a:xfrm>
            <a:off x="8795305" y="3935040"/>
            <a:ext cx="428429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4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3619A7-9CC6-B43D-E951-5B0134B3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0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F31DCF-2F9C-BAB1-5895-407C3083A713}"/>
              </a:ext>
            </a:extLst>
          </p:cNvPr>
          <p:cNvSpPr/>
          <p:nvPr/>
        </p:nvSpPr>
        <p:spPr bwMode="white">
          <a:xfrm>
            <a:off x="6805487" y="1408267"/>
            <a:ext cx="390347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912630-7B3D-5F78-C7CF-F27062F08043}"/>
              </a:ext>
            </a:extLst>
          </p:cNvPr>
          <p:cNvSpPr/>
          <p:nvPr/>
        </p:nvSpPr>
        <p:spPr bwMode="white">
          <a:xfrm>
            <a:off x="6215206" y="2046758"/>
            <a:ext cx="418909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BD5B19-8E65-4784-6086-1AAEE8EC43EA}"/>
              </a:ext>
            </a:extLst>
          </p:cNvPr>
          <p:cNvSpPr/>
          <p:nvPr/>
        </p:nvSpPr>
        <p:spPr bwMode="white">
          <a:xfrm>
            <a:off x="9499834" y="2046758"/>
            <a:ext cx="238016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5DA8CC-904C-7CC2-DFD9-5D0F2E2AA9B5}"/>
              </a:ext>
            </a:extLst>
          </p:cNvPr>
          <p:cNvSpPr/>
          <p:nvPr/>
        </p:nvSpPr>
        <p:spPr bwMode="white">
          <a:xfrm>
            <a:off x="3749355" y="2685248"/>
            <a:ext cx="257057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0733A9-D89B-8DE8-1829-C70FC1F4C9FF}"/>
              </a:ext>
            </a:extLst>
          </p:cNvPr>
          <p:cNvSpPr/>
          <p:nvPr/>
        </p:nvSpPr>
        <p:spPr bwMode="white">
          <a:xfrm>
            <a:off x="6957818" y="3323739"/>
            <a:ext cx="4274775" cy="27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1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00788C-74DE-9575-5FAB-D29089FEE2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0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1409E9-E5DA-5216-E18C-2FBD583F75E6}"/>
              </a:ext>
            </a:extLst>
          </p:cNvPr>
          <p:cNvSpPr/>
          <p:nvPr/>
        </p:nvSpPr>
        <p:spPr bwMode="white">
          <a:xfrm>
            <a:off x="7081586" y="3011750"/>
            <a:ext cx="1313851" cy="333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6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