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BDD3077-7AE9-9FEA-44FB-A88131E59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8" b="24645"/>
          <a:stretch/>
        </p:blipFill>
        <p:spPr>
          <a:xfrm>
            <a:off x="3903445" y="4109280"/>
            <a:ext cx="4506150" cy="78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9A6A967-85EF-A415-15BD-5467923A2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r="50601" b="69512"/>
          <a:stretch/>
        </p:blipFill>
        <p:spPr>
          <a:xfrm>
            <a:off x="1372203" y="1893139"/>
            <a:ext cx="9146633" cy="116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D78B37-E877-DC22-EA4F-F8C2139789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4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246713-3884-D707-8B6D-CE4E18F68365}"/>
              </a:ext>
            </a:extLst>
          </p:cNvPr>
          <p:cNvSpPr/>
          <p:nvPr/>
        </p:nvSpPr>
        <p:spPr bwMode="white">
          <a:xfrm>
            <a:off x="2644958" y="2426513"/>
            <a:ext cx="418909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28A145-586D-26EB-5C68-30851C9A303A}"/>
              </a:ext>
            </a:extLst>
          </p:cNvPr>
          <p:cNvSpPr/>
          <p:nvPr/>
        </p:nvSpPr>
        <p:spPr bwMode="white">
          <a:xfrm>
            <a:off x="6443702" y="2426513"/>
            <a:ext cx="428429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53244C-B31D-96E9-F3DF-AF3A96B1334A}"/>
              </a:ext>
            </a:extLst>
          </p:cNvPr>
          <p:cNvSpPr/>
          <p:nvPr/>
        </p:nvSpPr>
        <p:spPr bwMode="white">
          <a:xfrm>
            <a:off x="10509024" y="2426513"/>
            <a:ext cx="238015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FB18F9-3E67-9ED8-73F5-2A823D9338DA}"/>
              </a:ext>
            </a:extLst>
          </p:cNvPr>
          <p:cNvSpPr/>
          <p:nvPr/>
        </p:nvSpPr>
        <p:spPr bwMode="white">
          <a:xfrm>
            <a:off x="2644958" y="3416915"/>
            <a:ext cx="409388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7C0A864-4856-0C83-8EB5-497AF1EC633A}"/>
              </a:ext>
            </a:extLst>
          </p:cNvPr>
          <p:cNvSpPr/>
          <p:nvPr/>
        </p:nvSpPr>
        <p:spPr bwMode="white">
          <a:xfrm>
            <a:off x="6443702" y="3416915"/>
            <a:ext cx="418909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E50D0C-5EF5-BA44-4997-34193488919E}"/>
              </a:ext>
            </a:extLst>
          </p:cNvPr>
          <p:cNvSpPr/>
          <p:nvPr/>
        </p:nvSpPr>
        <p:spPr bwMode="white">
          <a:xfrm>
            <a:off x="10242446" y="3407392"/>
            <a:ext cx="418909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152046-B42B-2EA8-CD15-24A0E867B2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3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9E4BC7-DAC4-BBD6-9510-9427BE684E10}"/>
              </a:ext>
            </a:extLst>
          </p:cNvPr>
          <p:cNvSpPr/>
          <p:nvPr/>
        </p:nvSpPr>
        <p:spPr bwMode="white">
          <a:xfrm>
            <a:off x="4968000" y="3506723"/>
            <a:ext cx="390347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3F4BC6-5977-EAEC-716A-22B83BD9A55D}"/>
              </a:ext>
            </a:extLst>
          </p:cNvPr>
          <p:cNvSpPr/>
          <p:nvPr/>
        </p:nvSpPr>
        <p:spPr bwMode="white">
          <a:xfrm>
            <a:off x="9004760" y="3506723"/>
            <a:ext cx="409388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D80EF6-699A-7D4D-7D61-B67BD97A79B7}"/>
              </a:ext>
            </a:extLst>
          </p:cNvPr>
          <p:cNvSpPr/>
          <p:nvPr/>
        </p:nvSpPr>
        <p:spPr bwMode="white">
          <a:xfrm>
            <a:off x="3025785" y="4059784"/>
            <a:ext cx="228495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E8CCED-A5BF-6DA2-70DB-1CCAD0A0C696}"/>
              </a:ext>
            </a:extLst>
          </p:cNvPr>
          <p:cNvSpPr/>
          <p:nvPr/>
        </p:nvSpPr>
        <p:spPr bwMode="white">
          <a:xfrm>
            <a:off x="7053024" y="4059784"/>
            <a:ext cx="238015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1E6902-7019-11C8-CDDA-05F9D59C7F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4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AF01E9-5E36-7AE0-56D8-C433A67909CD}"/>
              </a:ext>
            </a:extLst>
          </p:cNvPr>
          <p:cNvSpPr/>
          <p:nvPr/>
        </p:nvSpPr>
        <p:spPr bwMode="white">
          <a:xfrm>
            <a:off x="1055008" y="3388346"/>
            <a:ext cx="247537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B2110D-0CD9-64A8-8AE4-F6A59D740BDB}"/>
              </a:ext>
            </a:extLst>
          </p:cNvPr>
          <p:cNvSpPr/>
          <p:nvPr/>
        </p:nvSpPr>
        <p:spPr bwMode="white">
          <a:xfrm>
            <a:off x="1750016" y="3445485"/>
            <a:ext cx="257057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F87D56-A98D-8C0F-9DEA-88B4A1EB5F5C}"/>
              </a:ext>
            </a:extLst>
          </p:cNvPr>
          <p:cNvSpPr/>
          <p:nvPr/>
        </p:nvSpPr>
        <p:spPr bwMode="white">
          <a:xfrm>
            <a:off x="2425983" y="3388346"/>
            <a:ext cx="247537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DF82A2-0D1F-2570-3324-15EED9F1B7B4}"/>
              </a:ext>
            </a:extLst>
          </p:cNvPr>
          <p:cNvSpPr/>
          <p:nvPr/>
        </p:nvSpPr>
        <p:spPr bwMode="white">
          <a:xfrm>
            <a:off x="3406611" y="3388346"/>
            <a:ext cx="409388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2232A1-CF70-9C9E-6865-F7220904985C}"/>
              </a:ext>
            </a:extLst>
          </p:cNvPr>
          <p:cNvSpPr/>
          <p:nvPr/>
        </p:nvSpPr>
        <p:spPr bwMode="white">
          <a:xfrm>
            <a:off x="5558280" y="3388346"/>
            <a:ext cx="418909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28A99BA-1678-09D6-D58A-2F970D7D0442}"/>
              </a:ext>
            </a:extLst>
          </p:cNvPr>
          <p:cNvSpPr/>
          <p:nvPr/>
        </p:nvSpPr>
        <p:spPr bwMode="white">
          <a:xfrm>
            <a:off x="6319933" y="3445485"/>
            <a:ext cx="257057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3AAA496-8135-6F8B-3E98-C077FAEF308D}"/>
              </a:ext>
            </a:extLst>
          </p:cNvPr>
          <p:cNvSpPr/>
          <p:nvPr/>
        </p:nvSpPr>
        <p:spPr bwMode="white">
          <a:xfrm>
            <a:off x="6929256" y="3388346"/>
            <a:ext cx="409388" cy="2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3EB90BA-CCC4-929C-D059-62120F363419}"/>
              </a:ext>
            </a:extLst>
          </p:cNvPr>
          <p:cNvSpPr/>
          <p:nvPr/>
        </p:nvSpPr>
        <p:spPr bwMode="white">
          <a:xfrm>
            <a:off x="8709619" y="3369300"/>
            <a:ext cx="390346" cy="323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0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637A61-D89D-2819-B812-3FC88785E9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7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06456F-6E86-7AE6-37F4-71399DFA2D2B}"/>
              </a:ext>
            </a:extLst>
          </p:cNvPr>
          <p:cNvSpPr/>
          <p:nvPr/>
        </p:nvSpPr>
        <p:spPr bwMode="white">
          <a:xfrm>
            <a:off x="6243768" y="3047302"/>
            <a:ext cx="247537" cy="27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8DE5FC-70DF-2983-9921-3AF0E6439A53}"/>
              </a:ext>
            </a:extLst>
          </p:cNvPr>
          <p:cNvSpPr/>
          <p:nvPr/>
        </p:nvSpPr>
        <p:spPr bwMode="white">
          <a:xfrm>
            <a:off x="6938776" y="3104478"/>
            <a:ext cx="257057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5897D6-7117-9BB7-2459-502A5723DA56}"/>
              </a:ext>
            </a:extLst>
          </p:cNvPr>
          <p:cNvSpPr/>
          <p:nvPr/>
        </p:nvSpPr>
        <p:spPr bwMode="white">
          <a:xfrm>
            <a:off x="7614743" y="3047302"/>
            <a:ext cx="247537" cy="27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57AD94-6FF3-4385-9F1C-973154663C38}"/>
              </a:ext>
            </a:extLst>
          </p:cNvPr>
          <p:cNvSpPr/>
          <p:nvPr/>
        </p:nvSpPr>
        <p:spPr bwMode="white">
          <a:xfrm>
            <a:off x="8309752" y="3190243"/>
            <a:ext cx="257057" cy="4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BE9D52-F6B2-C1E0-C66A-8EAE19392970}"/>
              </a:ext>
            </a:extLst>
          </p:cNvPr>
          <p:cNvSpPr/>
          <p:nvPr/>
        </p:nvSpPr>
        <p:spPr bwMode="white">
          <a:xfrm>
            <a:off x="9014280" y="3047302"/>
            <a:ext cx="171371" cy="27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B2E6CF-1AF5-2760-DCC0-D55C4C2871DE}"/>
              </a:ext>
            </a:extLst>
          </p:cNvPr>
          <p:cNvSpPr/>
          <p:nvPr/>
        </p:nvSpPr>
        <p:spPr bwMode="white">
          <a:xfrm>
            <a:off x="9966347" y="3047302"/>
            <a:ext cx="371305" cy="27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2023-07-23T16:56:48Z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