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130EC8-66D1-B10F-A1C0-5293BC9A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4" b="27030"/>
          <a:stretch/>
        </p:blipFill>
        <p:spPr>
          <a:xfrm>
            <a:off x="4183264" y="4215766"/>
            <a:ext cx="3797829" cy="649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B2E5A1-4CE0-45F1-FDBD-7FE53538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82B648-88CC-729D-E4FD-CD632065E1DA}"/>
              </a:ext>
            </a:extLst>
          </p:cNvPr>
          <p:cNvSpPr/>
          <p:nvPr/>
        </p:nvSpPr>
        <p:spPr bwMode="white">
          <a:xfrm>
            <a:off x="1711933" y="4277430"/>
            <a:ext cx="247537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3F4F93-FCE7-3214-BD11-644FC0F7040A}"/>
              </a:ext>
            </a:extLst>
          </p:cNvPr>
          <p:cNvSpPr/>
          <p:nvPr/>
        </p:nvSpPr>
        <p:spPr bwMode="white">
          <a:xfrm>
            <a:off x="2406942" y="4334618"/>
            <a:ext cx="257057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E32BC2-44DE-3B5E-F280-87CE52546E2F}"/>
              </a:ext>
            </a:extLst>
          </p:cNvPr>
          <p:cNvSpPr/>
          <p:nvPr/>
        </p:nvSpPr>
        <p:spPr bwMode="white">
          <a:xfrm>
            <a:off x="3082909" y="4277430"/>
            <a:ext cx="257057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FC1CC3-9A9F-A291-8329-C85A55D106AD}"/>
              </a:ext>
            </a:extLst>
          </p:cNvPr>
          <p:cNvSpPr/>
          <p:nvPr/>
        </p:nvSpPr>
        <p:spPr bwMode="white">
          <a:xfrm>
            <a:off x="4073057" y="4277430"/>
            <a:ext cx="371305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C58836-927A-B3B9-FD3A-8AC631DF5681}"/>
              </a:ext>
            </a:extLst>
          </p:cNvPr>
          <p:cNvSpPr/>
          <p:nvPr/>
        </p:nvSpPr>
        <p:spPr bwMode="white">
          <a:xfrm>
            <a:off x="7614743" y="4267898"/>
            <a:ext cx="247537" cy="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BD9CBE-9505-BA0B-607D-DA772E86C035}"/>
              </a:ext>
            </a:extLst>
          </p:cNvPr>
          <p:cNvSpPr/>
          <p:nvPr/>
        </p:nvSpPr>
        <p:spPr bwMode="white">
          <a:xfrm>
            <a:off x="8300231" y="4334618"/>
            <a:ext cx="266579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94151B-3B71-71DB-A453-682F3A4F174D}"/>
              </a:ext>
            </a:extLst>
          </p:cNvPr>
          <p:cNvSpPr/>
          <p:nvPr/>
        </p:nvSpPr>
        <p:spPr bwMode="white">
          <a:xfrm>
            <a:off x="8985719" y="4277430"/>
            <a:ext cx="247537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047A93-0067-050D-2FAE-6EA692FCD3A2}"/>
              </a:ext>
            </a:extLst>
          </p:cNvPr>
          <p:cNvSpPr/>
          <p:nvPr/>
        </p:nvSpPr>
        <p:spPr bwMode="white">
          <a:xfrm>
            <a:off x="9956826" y="4277430"/>
            <a:ext cx="380827" cy="26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2CA773-A24C-A600-3EDC-05FEDC85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6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F9C704-E52C-6D02-F154-0E9672292DE6}"/>
              </a:ext>
            </a:extLst>
          </p:cNvPr>
          <p:cNvSpPr/>
          <p:nvPr/>
        </p:nvSpPr>
        <p:spPr bwMode="white">
          <a:xfrm>
            <a:off x="2587834" y="1378913"/>
            <a:ext cx="1142479" cy="62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3ECCAF-7151-FB89-3844-D82EBA447FD8}"/>
              </a:ext>
            </a:extLst>
          </p:cNvPr>
          <p:cNvSpPr/>
          <p:nvPr/>
        </p:nvSpPr>
        <p:spPr bwMode="white">
          <a:xfrm>
            <a:off x="5567801" y="1378913"/>
            <a:ext cx="1152000" cy="62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9CD06F-8259-E369-0184-B26D324F8A1F}"/>
              </a:ext>
            </a:extLst>
          </p:cNvPr>
          <p:cNvSpPr/>
          <p:nvPr/>
        </p:nvSpPr>
        <p:spPr bwMode="white">
          <a:xfrm>
            <a:off x="7062545" y="1378913"/>
            <a:ext cx="1152000" cy="62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53813F-D4E2-8F51-87B6-516041D26B92}"/>
              </a:ext>
            </a:extLst>
          </p:cNvPr>
          <p:cNvSpPr/>
          <p:nvPr/>
        </p:nvSpPr>
        <p:spPr bwMode="white">
          <a:xfrm>
            <a:off x="8557289" y="1378913"/>
            <a:ext cx="1142479" cy="62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906BBB-A8C2-28B7-F89C-D7374AFBE279}"/>
              </a:ext>
            </a:extLst>
          </p:cNvPr>
          <p:cNvSpPr/>
          <p:nvPr/>
        </p:nvSpPr>
        <p:spPr bwMode="white">
          <a:xfrm>
            <a:off x="10042512" y="1378913"/>
            <a:ext cx="1152000" cy="62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7A8007-ABA5-EB0D-42CF-5A8FDFF417AC}"/>
              </a:ext>
            </a:extLst>
          </p:cNvPr>
          <p:cNvSpPr/>
          <p:nvPr/>
        </p:nvSpPr>
        <p:spPr bwMode="white">
          <a:xfrm>
            <a:off x="1064528" y="3254858"/>
            <a:ext cx="238016" cy="285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873F7B-1005-83A6-A71C-50FE148FB8FE}"/>
              </a:ext>
            </a:extLst>
          </p:cNvPr>
          <p:cNvSpPr/>
          <p:nvPr/>
        </p:nvSpPr>
        <p:spPr bwMode="white">
          <a:xfrm>
            <a:off x="3768396" y="3254858"/>
            <a:ext cx="247537" cy="285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9FB231-D7DE-27E9-D0B1-DC35B9C5B5F6}"/>
              </a:ext>
            </a:extLst>
          </p:cNvPr>
          <p:cNvSpPr/>
          <p:nvPr/>
        </p:nvSpPr>
        <p:spPr bwMode="white">
          <a:xfrm>
            <a:off x="7567140" y="3264380"/>
            <a:ext cx="247536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812F4D-019A-FD40-4521-4D6A2326BAEB}"/>
              </a:ext>
            </a:extLst>
          </p:cNvPr>
          <p:cNvSpPr/>
          <p:nvPr/>
        </p:nvSpPr>
        <p:spPr bwMode="white">
          <a:xfrm>
            <a:off x="8614413" y="3264380"/>
            <a:ext cx="238016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2C68F74-5BD6-7737-CA2C-89E48C4947BD}"/>
              </a:ext>
            </a:extLst>
          </p:cNvPr>
          <p:cNvSpPr/>
          <p:nvPr/>
        </p:nvSpPr>
        <p:spPr bwMode="white">
          <a:xfrm>
            <a:off x="9661685" y="3254858"/>
            <a:ext cx="257057" cy="285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2F77FC6-2CF0-A0FE-E6F4-7B106436D63C}"/>
              </a:ext>
            </a:extLst>
          </p:cNvPr>
          <p:cNvSpPr/>
          <p:nvPr/>
        </p:nvSpPr>
        <p:spPr bwMode="white">
          <a:xfrm>
            <a:off x="10708958" y="3264380"/>
            <a:ext cx="266578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B4ED633-190B-39B0-B0E7-92AD71133ABB}"/>
              </a:ext>
            </a:extLst>
          </p:cNvPr>
          <p:cNvSpPr/>
          <p:nvPr/>
        </p:nvSpPr>
        <p:spPr bwMode="white">
          <a:xfrm>
            <a:off x="1607206" y="4083320"/>
            <a:ext cx="257057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3BF3AB1-1E7F-4061-8A9F-B61B6E954F3B}"/>
              </a:ext>
            </a:extLst>
          </p:cNvPr>
          <p:cNvSpPr/>
          <p:nvPr/>
        </p:nvSpPr>
        <p:spPr bwMode="white">
          <a:xfrm>
            <a:off x="5044165" y="4073798"/>
            <a:ext cx="247537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E096394-F77A-C545-E3A3-8036FFDDB328}"/>
              </a:ext>
            </a:extLst>
          </p:cNvPr>
          <p:cNvSpPr/>
          <p:nvPr/>
        </p:nvSpPr>
        <p:spPr bwMode="white">
          <a:xfrm>
            <a:off x="7557619" y="4083320"/>
            <a:ext cx="257057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FB0A0F0-1E29-BCC2-7E3A-26F1C3287277}"/>
              </a:ext>
            </a:extLst>
          </p:cNvPr>
          <p:cNvSpPr/>
          <p:nvPr/>
        </p:nvSpPr>
        <p:spPr bwMode="white">
          <a:xfrm>
            <a:off x="8614413" y="4073798"/>
            <a:ext cx="247537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0165A3E-D9B2-3812-773F-27E241CCA702}"/>
              </a:ext>
            </a:extLst>
          </p:cNvPr>
          <p:cNvSpPr/>
          <p:nvPr/>
        </p:nvSpPr>
        <p:spPr bwMode="white">
          <a:xfrm>
            <a:off x="9671206" y="4073798"/>
            <a:ext cx="247537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390E8F8-D457-155A-CF34-2257BBCEB9A5}"/>
              </a:ext>
            </a:extLst>
          </p:cNvPr>
          <p:cNvSpPr/>
          <p:nvPr/>
        </p:nvSpPr>
        <p:spPr bwMode="white">
          <a:xfrm>
            <a:off x="10718479" y="4083320"/>
            <a:ext cx="238016" cy="26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546985B-8B6A-275F-ED64-F0576B25525B}"/>
              </a:ext>
            </a:extLst>
          </p:cNvPr>
          <p:cNvSpPr/>
          <p:nvPr/>
        </p:nvSpPr>
        <p:spPr bwMode="white">
          <a:xfrm>
            <a:off x="6672198" y="4787990"/>
            <a:ext cx="4046280" cy="35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290678-71CB-F0E5-C464-E856CBB5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8415F1-E3D9-F75E-33F6-DE51982F0DD9}"/>
              </a:ext>
            </a:extLst>
          </p:cNvPr>
          <p:cNvSpPr/>
          <p:nvPr/>
        </p:nvSpPr>
        <p:spPr bwMode="white">
          <a:xfrm>
            <a:off x="6691239" y="2705663"/>
            <a:ext cx="247537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5094DD-2D80-9A17-3BBF-CFBE4D8F3FA4}"/>
              </a:ext>
            </a:extLst>
          </p:cNvPr>
          <p:cNvSpPr/>
          <p:nvPr/>
        </p:nvSpPr>
        <p:spPr bwMode="white">
          <a:xfrm>
            <a:off x="7376727" y="2762875"/>
            <a:ext cx="257057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B3D91B-39F8-F58E-B463-8CF63FB77FC7}"/>
              </a:ext>
            </a:extLst>
          </p:cNvPr>
          <p:cNvSpPr/>
          <p:nvPr/>
        </p:nvSpPr>
        <p:spPr bwMode="white">
          <a:xfrm>
            <a:off x="8062214" y="2705663"/>
            <a:ext cx="247537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C67638-CF27-EEA1-89EA-6914C38CF8B0}"/>
              </a:ext>
            </a:extLst>
          </p:cNvPr>
          <p:cNvSpPr/>
          <p:nvPr/>
        </p:nvSpPr>
        <p:spPr bwMode="white">
          <a:xfrm>
            <a:off x="9033322" y="2705663"/>
            <a:ext cx="409388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8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076D40-18D1-C4EB-FCEE-88383388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3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4439EE-CA97-E364-7A16-5093139CC3C7}"/>
              </a:ext>
            </a:extLst>
          </p:cNvPr>
          <p:cNvSpPr/>
          <p:nvPr/>
        </p:nvSpPr>
        <p:spPr bwMode="white">
          <a:xfrm>
            <a:off x="7310082" y="1951162"/>
            <a:ext cx="380826" cy="238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FDDD27-45CB-E42F-B8F9-AC20B17DB214}"/>
              </a:ext>
            </a:extLst>
          </p:cNvPr>
          <p:cNvSpPr/>
          <p:nvPr/>
        </p:nvSpPr>
        <p:spPr bwMode="white">
          <a:xfrm>
            <a:off x="6995900" y="2418030"/>
            <a:ext cx="228495" cy="2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D85518-B9C3-96B9-1109-5EE320E0A3DC}"/>
              </a:ext>
            </a:extLst>
          </p:cNvPr>
          <p:cNvSpPr/>
          <p:nvPr/>
        </p:nvSpPr>
        <p:spPr bwMode="white">
          <a:xfrm>
            <a:off x="7795636" y="2418030"/>
            <a:ext cx="218975" cy="24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5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2023-07-23T16:57:19Z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