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0FF403-CE36-E007-B4B1-96ED04C70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5" b="32061"/>
          <a:stretch/>
        </p:blipFill>
        <p:spPr>
          <a:xfrm>
            <a:off x="3908246" y="4224552"/>
            <a:ext cx="4326663" cy="689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77A1F6-6D83-B483-31B7-0545EA38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FA66C1-C686-AAB1-4ACE-8591BAAD830F}"/>
              </a:ext>
            </a:extLst>
          </p:cNvPr>
          <p:cNvSpPr/>
          <p:nvPr/>
        </p:nvSpPr>
        <p:spPr bwMode="white">
          <a:xfrm>
            <a:off x="1683371" y="3046108"/>
            <a:ext cx="8492429" cy="115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36B9E-C6E0-557A-8416-5002EBEB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3E27E1-B7AF-6C66-BDD5-4A8B194A88A9}"/>
              </a:ext>
            </a:extLst>
          </p:cNvPr>
          <p:cNvSpPr/>
          <p:nvPr/>
        </p:nvSpPr>
        <p:spPr bwMode="white">
          <a:xfrm>
            <a:off x="2568793" y="1731185"/>
            <a:ext cx="228495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407F27-D510-7389-3169-A6986D067CCA}"/>
              </a:ext>
            </a:extLst>
          </p:cNvPr>
          <p:cNvSpPr/>
          <p:nvPr/>
        </p:nvSpPr>
        <p:spPr bwMode="white">
          <a:xfrm>
            <a:off x="9214214" y="1740707"/>
            <a:ext cx="218975" cy="238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24D6B6-57DF-2266-7CBF-7D9BFCB84702}"/>
              </a:ext>
            </a:extLst>
          </p:cNvPr>
          <p:cNvSpPr/>
          <p:nvPr/>
        </p:nvSpPr>
        <p:spPr bwMode="white">
          <a:xfrm>
            <a:off x="2568793" y="2321556"/>
            <a:ext cx="228495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1F1F5D-C862-1C02-2A72-A3D2FE212339}"/>
              </a:ext>
            </a:extLst>
          </p:cNvPr>
          <p:cNvSpPr/>
          <p:nvPr/>
        </p:nvSpPr>
        <p:spPr bwMode="white">
          <a:xfrm>
            <a:off x="9214214" y="2321556"/>
            <a:ext cx="228496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826B6D-29FF-3C2F-FA56-AB2851031E81}"/>
              </a:ext>
            </a:extLst>
          </p:cNvPr>
          <p:cNvSpPr/>
          <p:nvPr/>
        </p:nvSpPr>
        <p:spPr bwMode="white">
          <a:xfrm>
            <a:off x="1064528" y="3245202"/>
            <a:ext cx="247537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A3ED22-80D0-604C-4887-EB7866138BA5}"/>
              </a:ext>
            </a:extLst>
          </p:cNvPr>
          <p:cNvSpPr/>
          <p:nvPr/>
        </p:nvSpPr>
        <p:spPr bwMode="white">
          <a:xfrm>
            <a:off x="1750016" y="3311857"/>
            <a:ext cx="266578" cy="1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363183-50BD-4139-1773-7EE64A054FCA}"/>
              </a:ext>
            </a:extLst>
          </p:cNvPr>
          <p:cNvSpPr/>
          <p:nvPr/>
        </p:nvSpPr>
        <p:spPr bwMode="white">
          <a:xfrm>
            <a:off x="2425983" y="3245202"/>
            <a:ext cx="257057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AB7B83-1189-9F5C-EACC-7AF7272597C7}"/>
              </a:ext>
            </a:extLst>
          </p:cNvPr>
          <p:cNvSpPr/>
          <p:nvPr/>
        </p:nvSpPr>
        <p:spPr bwMode="white">
          <a:xfrm>
            <a:off x="3406611" y="3245202"/>
            <a:ext cx="380826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04A782-0A90-62B0-B342-788C220E0BBA}"/>
              </a:ext>
            </a:extLst>
          </p:cNvPr>
          <p:cNvSpPr/>
          <p:nvPr/>
        </p:nvSpPr>
        <p:spPr bwMode="white">
          <a:xfrm>
            <a:off x="6377057" y="3245202"/>
            <a:ext cx="238016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0117587-E0CB-BED3-FE16-44D1071390DC}"/>
              </a:ext>
            </a:extLst>
          </p:cNvPr>
          <p:cNvSpPr/>
          <p:nvPr/>
        </p:nvSpPr>
        <p:spPr bwMode="white">
          <a:xfrm>
            <a:off x="7053024" y="3311857"/>
            <a:ext cx="266578" cy="1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10E276A-0473-986A-FC0C-AF4A98465831}"/>
              </a:ext>
            </a:extLst>
          </p:cNvPr>
          <p:cNvSpPr/>
          <p:nvPr/>
        </p:nvSpPr>
        <p:spPr bwMode="white">
          <a:xfrm>
            <a:off x="7738512" y="3245202"/>
            <a:ext cx="247537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E1E7A31-C93A-3B3D-16B9-27BA8A4F2047}"/>
              </a:ext>
            </a:extLst>
          </p:cNvPr>
          <p:cNvSpPr/>
          <p:nvPr/>
        </p:nvSpPr>
        <p:spPr bwMode="white">
          <a:xfrm>
            <a:off x="8719140" y="3245202"/>
            <a:ext cx="371305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93D77-CD1D-D5BC-C244-422EBFEF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75651-D4F3-A3FB-0BEE-420FC4BDE4AF}"/>
              </a:ext>
            </a:extLst>
          </p:cNvPr>
          <p:cNvSpPr/>
          <p:nvPr/>
        </p:nvSpPr>
        <p:spPr bwMode="white">
          <a:xfrm>
            <a:off x="1512000" y="2273909"/>
            <a:ext cx="247537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75E0EF-28C6-9A32-7846-A42558746C76}"/>
              </a:ext>
            </a:extLst>
          </p:cNvPr>
          <p:cNvSpPr/>
          <p:nvPr/>
        </p:nvSpPr>
        <p:spPr bwMode="white">
          <a:xfrm>
            <a:off x="2207008" y="2340562"/>
            <a:ext cx="257057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AF08AF-C6FB-A0DE-1101-38A3E7C02FAD}"/>
              </a:ext>
            </a:extLst>
          </p:cNvPr>
          <p:cNvSpPr/>
          <p:nvPr/>
        </p:nvSpPr>
        <p:spPr bwMode="white">
          <a:xfrm>
            <a:off x="2882975" y="2273909"/>
            <a:ext cx="257057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19C846-3FE1-430A-AA2C-EC59DCBC169C}"/>
              </a:ext>
            </a:extLst>
          </p:cNvPr>
          <p:cNvSpPr/>
          <p:nvPr/>
        </p:nvSpPr>
        <p:spPr bwMode="white">
          <a:xfrm>
            <a:off x="3873123" y="2273909"/>
            <a:ext cx="418909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E761DC-07B5-6AFE-FE19-5B9F7C9C2652}"/>
              </a:ext>
            </a:extLst>
          </p:cNvPr>
          <p:cNvSpPr/>
          <p:nvPr/>
        </p:nvSpPr>
        <p:spPr bwMode="white">
          <a:xfrm>
            <a:off x="1512000" y="3835506"/>
            <a:ext cx="257057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78B73F-52F7-CED8-3A3E-4BD03D8DB587}"/>
              </a:ext>
            </a:extLst>
          </p:cNvPr>
          <p:cNvSpPr/>
          <p:nvPr/>
        </p:nvSpPr>
        <p:spPr bwMode="white">
          <a:xfrm>
            <a:off x="2207008" y="3902160"/>
            <a:ext cx="257057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B4B248-1C65-C484-6C9F-F1EEDA40B4AC}"/>
              </a:ext>
            </a:extLst>
          </p:cNvPr>
          <p:cNvSpPr/>
          <p:nvPr/>
        </p:nvSpPr>
        <p:spPr bwMode="white">
          <a:xfrm>
            <a:off x="2892495" y="3835506"/>
            <a:ext cx="247537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79915C4-C8F9-4B3F-80F9-C56F2239FF5E}"/>
              </a:ext>
            </a:extLst>
          </p:cNvPr>
          <p:cNvSpPr/>
          <p:nvPr/>
        </p:nvSpPr>
        <p:spPr bwMode="white">
          <a:xfrm>
            <a:off x="3873123" y="3845028"/>
            <a:ext cx="418909" cy="26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0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E94881-CCA9-3C7D-1B8B-43737363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170BF9-129C-A3D7-E056-0739602261A4}"/>
              </a:ext>
            </a:extLst>
          </p:cNvPr>
          <p:cNvSpPr/>
          <p:nvPr/>
        </p:nvSpPr>
        <p:spPr bwMode="white">
          <a:xfrm>
            <a:off x="4853752" y="3658212"/>
            <a:ext cx="399867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AF36CA-154A-CD42-4E7E-538A07BB6108}"/>
              </a:ext>
            </a:extLst>
          </p:cNvPr>
          <p:cNvSpPr/>
          <p:nvPr/>
        </p:nvSpPr>
        <p:spPr bwMode="white">
          <a:xfrm>
            <a:off x="7776595" y="3658212"/>
            <a:ext cx="390347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5A00BD-055B-FE35-1C6E-D800FF4D281E}"/>
              </a:ext>
            </a:extLst>
          </p:cNvPr>
          <p:cNvSpPr/>
          <p:nvPr/>
        </p:nvSpPr>
        <p:spPr bwMode="white">
          <a:xfrm>
            <a:off x="10699438" y="3658212"/>
            <a:ext cx="38082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