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CBC5E45-8BDF-55F6-794F-14406D073F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673" b="30916"/>
          <a:stretch/>
        </p:blipFill>
        <p:spPr>
          <a:xfrm>
            <a:off x="3936982" y="4228906"/>
            <a:ext cx="4275366" cy="7040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59A6A967-85EF-A415-15BD-5467923A2A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" r="50601" b="69512"/>
          <a:stretch/>
        </p:blipFill>
        <p:spPr>
          <a:xfrm>
            <a:off x="1372203" y="1893139"/>
            <a:ext cx="9146633" cy="11620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E2601A3-BB7C-5343-A0CD-CF271B57793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896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0A7796C-0DEC-D0DF-6B5E-7AC6870C9C04}"/>
              </a:ext>
            </a:extLst>
          </p:cNvPr>
          <p:cNvSpPr/>
          <p:nvPr/>
        </p:nvSpPr>
        <p:spPr bwMode="white">
          <a:xfrm>
            <a:off x="2492628" y="2457748"/>
            <a:ext cx="399867" cy="2669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989A0A8-5863-BFA6-F2E1-0615C086E8A0}"/>
              </a:ext>
            </a:extLst>
          </p:cNvPr>
          <p:cNvSpPr/>
          <p:nvPr/>
        </p:nvSpPr>
        <p:spPr bwMode="white">
          <a:xfrm>
            <a:off x="5434512" y="2457748"/>
            <a:ext cx="390347" cy="2669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27464EF-1963-A6DD-DEC6-720E52EA5D0C}"/>
              </a:ext>
            </a:extLst>
          </p:cNvPr>
          <p:cNvSpPr/>
          <p:nvPr/>
        </p:nvSpPr>
        <p:spPr bwMode="white">
          <a:xfrm>
            <a:off x="8366876" y="2457748"/>
            <a:ext cx="390347" cy="2669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8834205-CC1A-EEFD-BD51-929D22ED2143}"/>
              </a:ext>
            </a:extLst>
          </p:cNvPr>
          <p:cNvSpPr/>
          <p:nvPr/>
        </p:nvSpPr>
        <p:spPr bwMode="white">
          <a:xfrm>
            <a:off x="11299239" y="2457748"/>
            <a:ext cx="390347" cy="2669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FD96F20-A951-7F32-5D77-A27A44A8F18D}"/>
              </a:ext>
            </a:extLst>
          </p:cNvPr>
          <p:cNvSpPr/>
          <p:nvPr/>
        </p:nvSpPr>
        <p:spPr bwMode="white">
          <a:xfrm>
            <a:off x="1949950" y="3134748"/>
            <a:ext cx="390347" cy="2669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80D96072-7B82-DF4A-FA96-E35109D385A3}"/>
              </a:ext>
            </a:extLst>
          </p:cNvPr>
          <p:cNvSpPr/>
          <p:nvPr/>
        </p:nvSpPr>
        <p:spPr bwMode="white">
          <a:xfrm>
            <a:off x="4882314" y="3134748"/>
            <a:ext cx="390347" cy="2669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D2633CDC-A033-0D74-0429-727A4D523767}"/>
              </a:ext>
            </a:extLst>
          </p:cNvPr>
          <p:cNvSpPr/>
          <p:nvPr/>
        </p:nvSpPr>
        <p:spPr bwMode="white">
          <a:xfrm>
            <a:off x="7814677" y="3144284"/>
            <a:ext cx="390347" cy="2574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0C3D0C91-7CDF-2292-3B58-0872EA09B959}"/>
              </a:ext>
            </a:extLst>
          </p:cNvPr>
          <p:cNvSpPr/>
          <p:nvPr/>
        </p:nvSpPr>
        <p:spPr bwMode="white">
          <a:xfrm>
            <a:off x="10747041" y="3144284"/>
            <a:ext cx="399867" cy="2574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469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59106E4-A9EF-761E-B1C2-5B5821DDC6D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874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3795BBB-A48E-D3AA-F0F3-EDAE2F69461A}"/>
              </a:ext>
            </a:extLst>
          </p:cNvPr>
          <p:cNvSpPr/>
          <p:nvPr/>
        </p:nvSpPr>
        <p:spPr bwMode="white">
          <a:xfrm>
            <a:off x="4339636" y="1657465"/>
            <a:ext cx="371305" cy="2480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3946E5F-893D-CBA1-9378-A31D158C13B8}"/>
              </a:ext>
            </a:extLst>
          </p:cNvPr>
          <p:cNvSpPr/>
          <p:nvPr/>
        </p:nvSpPr>
        <p:spPr bwMode="white">
          <a:xfrm>
            <a:off x="10375735" y="1657465"/>
            <a:ext cx="361785" cy="2480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37161E8-31AC-439A-15B7-984BF37BE5FE}"/>
              </a:ext>
            </a:extLst>
          </p:cNvPr>
          <p:cNvSpPr/>
          <p:nvPr/>
        </p:nvSpPr>
        <p:spPr bwMode="white">
          <a:xfrm>
            <a:off x="4339636" y="2306198"/>
            <a:ext cx="371305" cy="2480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BFEF1C5-B6AA-79A7-1B88-D7D3DC1527AE}"/>
              </a:ext>
            </a:extLst>
          </p:cNvPr>
          <p:cNvSpPr/>
          <p:nvPr/>
        </p:nvSpPr>
        <p:spPr bwMode="white">
          <a:xfrm>
            <a:off x="10375735" y="2315738"/>
            <a:ext cx="333223" cy="2385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99CE965-B7FE-4E92-AF49-D40AE6D966D4}"/>
              </a:ext>
            </a:extLst>
          </p:cNvPr>
          <p:cNvSpPr/>
          <p:nvPr/>
        </p:nvSpPr>
        <p:spPr bwMode="white">
          <a:xfrm>
            <a:off x="4339636" y="2954930"/>
            <a:ext cx="371305" cy="2480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3B8F7FE-949F-D732-7812-44ECC8916AB0}"/>
              </a:ext>
            </a:extLst>
          </p:cNvPr>
          <p:cNvSpPr/>
          <p:nvPr/>
        </p:nvSpPr>
        <p:spPr bwMode="white">
          <a:xfrm>
            <a:off x="10375735" y="2950160"/>
            <a:ext cx="371305" cy="2528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E9AC964A-AE00-BBCA-2E95-9153DB84BD3B}"/>
              </a:ext>
            </a:extLst>
          </p:cNvPr>
          <p:cNvSpPr/>
          <p:nvPr/>
        </p:nvSpPr>
        <p:spPr bwMode="white">
          <a:xfrm>
            <a:off x="4339636" y="3584583"/>
            <a:ext cx="361785" cy="2385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6FFD54A9-A419-2616-8BD1-EBE5BE7E3586}"/>
              </a:ext>
            </a:extLst>
          </p:cNvPr>
          <p:cNvSpPr/>
          <p:nvPr/>
        </p:nvSpPr>
        <p:spPr bwMode="white">
          <a:xfrm>
            <a:off x="10375735" y="3584583"/>
            <a:ext cx="371305" cy="2480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09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5EA0793-A219-5BF7-5546-11FF222722C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4343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6DE89EE-C219-E69C-9EFE-ED2AE63CDB93}"/>
              </a:ext>
            </a:extLst>
          </p:cNvPr>
          <p:cNvSpPr/>
          <p:nvPr/>
        </p:nvSpPr>
        <p:spPr bwMode="white">
          <a:xfrm>
            <a:off x="7995570" y="1961704"/>
            <a:ext cx="247537" cy="2764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D00BCA5-93CE-5730-4050-C71F8BF263CE}"/>
              </a:ext>
            </a:extLst>
          </p:cNvPr>
          <p:cNvSpPr/>
          <p:nvPr/>
        </p:nvSpPr>
        <p:spPr bwMode="white">
          <a:xfrm>
            <a:off x="8681057" y="2028441"/>
            <a:ext cx="266578" cy="2002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1B21DB0-9DD2-3E02-EF21-C6C6493A76AF}"/>
              </a:ext>
            </a:extLst>
          </p:cNvPr>
          <p:cNvSpPr/>
          <p:nvPr/>
        </p:nvSpPr>
        <p:spPr bwMode="white">
          <a:xfrm>
            <a:off x="9357024" y="1971238"/>
            <a:ext cx="266579" cy="2669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D5066EF-5BA2-1707-9AF3-B96A3B01C96C}"/>
              </a:ext>
            </a:extLst>
          </p:cNvPr>
          <p:cNvSpPr/>
          <p:nvPr/>
        </p:nvSpPr>
        <p:spPr bwMode="white">
          <a:xfrm>
            <a:off x="10347173" y="1961704"/>
            <a:ext cx="409388" cy="2764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DBA77D9-19F9-ABD7-E91E-60475589F6DE}"/>
              </a:ext>
            </a:extLst>
          </p:cNvPr>
          <p:cNvSpPr/>
          <p:nvPr/>
        </p:nvSpPr>
        <p:spPr bwMode="white">
          <a:xfrm>
            <a:off x="7986049" y="4669347"/>
            <a:ext cx="257057" cy="2764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3C84E03-3D0D-0D4D-9F67-261E8A1C3BB0}"/>
              </a:ext>
            </a:extLst>
          </p:cNvPr>
          <p:cNvSpPr/>
          <p:nvPr/>
        </p:nvSpPr>
        <p:spPr bwMode="white">
          <a:xfrm>
            <a:off x="8681057" y="4726550"/>
            <a:ext cx="257057" cy="2097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149BB698-D80F-BDDE-463E-795A6C1076AD}"/>
              </a:ext>
            </a:extLst>
          </p:cNvPr>
          <p:cNvSpPr/>
          <p:nvPr/>
        </p:nvSpPr>
        <p:spPr bwMode="white">
          <a:xfrm>
            <a:off x="9366545" y="4669347"/>
            <a:ext cx="238016" cy="2764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B2F8DA21-7093-930D-98F7-5C4AF27A5660}"/>
              </a:ext>
            </a:extLst>
          </p:cNvPr>
          <p:cNvSpPr/>
          <p:nvPr/>
        </p:nvSpPr>
        <p:spPr bwMode="white">
          <a:xfrm>
            <a:off x="10337652" y="4669347"/>
            <a:ext cx="418909" cy="2764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528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25C872C-0165-09D2-21E6-1816985ADE6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099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F466211-6D9F-9C44-0A51-FCECDF569920}"/>
              </a:ext>
            </a:extLst>
          </p:cNvPr>
          <p:cNvSpPr/>
          <p:nvPr/>
        </p:nvSpPr>
        <p:spPr bwMode="white">
          <a:xfrm>
            <a:off x="2644958" y="3303227"/>
            <a:ext cx="238016" cy="266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0AFA752-A814-9513-2CD3-0040AB419CC8}"/>
              </a:ext>
            </a:extLst>
          </p:cNvPr>
          <p:cNvSpPr/>
          <p:nvPr/>
        </p:nvSpPr>
        <p:spPr bwMode="white">
          <a:xfrm>
            <a:off x="4634776" y="3303227"/>
            <a:ext cx="238016" cy="266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F1FE0DB-1026-CC99-1341-191F5571A35C}"/>
              </a:ext>
            </a:extLst>
          </p:cNvPr>
          <p:cNvSpPr/>
          <p:nvPr/>
        </p:nvSpPr>
        <p:spPr bwMode="white">
          <a:xfrm>
            <a:off x="9728330" y="3303227"/>
            <a:ext cx="399867" cy="266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242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Microsoft</cp:lastModifiedBy>
  <cp:revision>5</cp:revision>
  <dcterms:created xsi:type="dcterms:W3CDTF">2023-07-20T00:26:43Z</dcterms:created>
  <dcterms:modified xsi:type="dcterms:W3CDTF">2023-07-23T16:59:07Z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