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614870-63D1-2B7A-35B2-9832F84FC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90" b="31769"/>
          <a:stretch/>
        </p:blipFill>
        <p:spPr>
          <a:xfrm>
            <a:off x="4018071" y="4200794"/>
            <a:ext cx="4180507" cy="70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ACCD0F-0558-5974-7A6C-1B04D9BC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E3050C-0F03-3101-E5F7-0B044DC6B53F}"/>
              </a:ext>
            </a:extLst>
          </p:cNvPr>
          <p:cNvSpPr/>
          <p:nvPr/>
        </p:nvSpPr>
        <p:spPr bwMode="white">
          <a:xfrm>
            <a:off x="845554" y="2192114"/>
            <a:ext cx="2705168" cy="116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146FCE-4AD7-6616-ABEE-86E969AD847B}"/>
              </a:ext>
            </a:extLst>
          </p:cNvPr>
          <p:cNvSpPr/>
          <p:nvPr/>
        </p:nvSpPr>
        <p:spPr bwMode="white">
          <a:xfrm>
            <a:off x="6643636" y="2249367"/>
            <a:ext cx="3438515" cy="1087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F87A1D-7EF6-72F8-547E-36AB15A05132}"/>
              </a:ext>
            </a:extLst>
          </p:cNvPr>
          <p:cNvSpPr/>
          <p:nvPr/>
        </p:nvSpPr>
        <p:spPr bwMode="white">
          <a:xfrm>
            <a:off x="3454214" y="3642537"/>
            <a:ext cx="409388" cy="27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138B0E-9DD1-411B-217B-AEF8DC6DEB7F}"/>
              </a:ext>
            </a:extLst>
          </p:cNvPr>
          <p:cNvSpPr/>
          <p:nvPr/>
        </p:nvSpPr>
        <p:spPr bwMode="white">
          <a:xfrm>
            <a:off x="8995239" y="3642537"/>
            <a:ext cx="371306" cy="27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E3050C-0F03-3101-E5F7-0B044DC6B53F}"/>
              </a:ext>
            </a:extLst>
          </p:cNvPr>
          <p:cNvSpPr/>
          <p:nvPr/>
        </p:nvSpPr>
        <p:spPr bwMode="white">
          <a:xfrm>
            <a:off x="3550722" y="2192114"/>
            <a:ext cx="1745673" cy="6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E3050C-0F03-3101-E5F7-0B044DC6B53F}"/>
              </a:ext>
            </a:extLst>
          </p:cNvPr>
          <p:cNvSpPr/>
          <p:nvPr/>
        </p:nvSpPr>
        <p:spPr bwMode="white">
          <a:xfrm>
            <a:off x="10082151" y="2192113"/>
            <a:ext cx="977377" cy="6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1ECB46-B6E8-C2FA-3AE3-70ACC426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D1FC06-1089-A501-3BA5-5222E8789230}"/>
              </a:ext>
            </a:extLst>
          </p:cNvPr>
          <p:cNvSpPr/>
          <p:nvPr/>
        </p:nvSpPr>
        <p:spPr bwMode="white">
          <a:xfrm>
            <a:off x="2340297" y="1561611"/>
            <a:ext cx="371305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3AFA51-4BAA-A496-1DD2-2BB2EF93638B}"/>
              </a:ext>
            </a:extLst>
          </p:cNvPr>
          <p:cNvSpPr/>
          <p:nvPr/>
        </p:nvSpPr>
        <p:spPr bwMode="white">
          <a:xfrm>
            <a:off x="5177454" y="1561611"/>
            <a:ext cx="418909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E4CB00-6373-9743-262B-9083D515F80E}"/>
              </a:ext>
            </a:extLst>
          </p:cNvPr>
          <p:cNvSpPr/>
          <p:nvPr/>
        </p:nvSpPr>
        <p:spPr bwMode="white">
          <a:xfrm>
            <a:off x="7995570" y="1561611"/>
            <a:ext cx="418909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0F1E2E-D6BD-46CC-B593-AF71BB606828}"/>
              </a:ext>
            </a:extLst>
          </p:cNvPr>
          <p:cNvSpPr/>
          <p:nvPr/>
        </p:nvSpPr>
        <p:spPr bwMode="white">
          <a:xfrm>
            <a:off x="10823206" y="1561611"/>
            <a:ext cx="409388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BA008F-4E2C-259B-CCD4-80B7F6E2D691}"/>
              </a:ext>
            </a:extLst>
          </p:cNvPr>
          <p:cNvSpPr/>
          <p:nvPr/>
        </p:nvSpPr>
        <p:spPr bwMode="white">
          <a:xfrm>
            <a:off x="1216859" y="2381758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9EF054-F920-F7C1-6E92-FDBC3F6C3C9A}"/>
              </a:ext>
            </a:extLst>
          </p:cNvPr>
          <p:cNvSpPr/>
          <p:nvPr/>
        </p:nvSpPr>
        <p:spPr bwMode="white">
          <a:xfrm>
            <a:off x="1911867" y="2381758"/>
            <a:ext cx="180892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024766-88F0-0713-E46C-CFB2CB0BEC05}"/>
              </a:ext>
            </a:extLst>
          </p:cNvPr>
          <p:cNvSpPr/>
          <p:nvPr/>
        </p:nvSpPr>
        <p:spPr bwMode="white">
          <a:xfrm>
            <a:off x="4054016" y="2381758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197D04-A602-369B-4CE8-2E274395450A}"/>
              </a:ext>
            </a:extLst>
          </p:cNvPr>
          <p:cNvSpPr/>
          <p:nvPr/>
        </p:nvSpPr>
        <p:spPr bwMode="white">
          <a:xfrm>
            <a:off x="4720462" y="2381758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8DD9E3-023A-6346-D44C-3D89E8768022}"/>
              </a:ext>
            </a:extLst>
          </p:cNvPr>
          <p:cNvSpPr/>
          <p:nvPr/>
        </p:nvSpPr>
        <p:spPr bwMode="white">
          <a:xfrm>
            <a:off x="6881652" y="2381758"/>
            <a:ext cx="228495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2B53BA-377E-D765-B525-46CBE8AE7ECE}"/>
              </a:ext>
            </a:extLst>
          </p:cNvPr>
          <p:cNvSpPr/>
          <p:nvPr/>
        </p:nvSpPr>
        <p:spPr bwMode="white">
          <a:xfrm>
            <a:off x="7538578" y="2381758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C31EED0-F31F-4259-684D-CF88A7B2BEBF}"/>
              </a:ext>
            </a:extLst>
          </p:cNvPr>
          <p:cNvSpPr/>
          <p:nvPr/>
        </p:nvSpPr>
        <p:spPr bwMode="white">
          <a:xfrm>
            <a:off x="9699768" y="2381758"/>
            <a:ext cx="247536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5E217EA-A9D2-00CD-7222-7056B5FE6D25}"/>
              </a:ext>
            </a:extLst>
          </p:cNvPr>
          <p:cNvSpPr/>
          <p:nvPr/>
        </p:nvSpPr>
        <p:spPr bwMode="white">
          <a:xfrm>
            <a:off x="10375735" y="2381758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50E55F2-612A-06A5-BF27-A31C544E2AE9}"/>
              </a:ext>
            </a:extLst>
          </p:cNvPr>
          <p:cNvSpPr/>
          <p:nvPr/>
        </p:nvSpPr>
        <p:spPr bwMode="white">
          <a:xfrm>
            <a:off x="931239" y="3230515"/>
            <a:ext cx="409388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F55370C-8C9B-C81D-534C-28BB4B56B958}"/>
              </a:ext>
            </a:extLst>
          </p:cNvPr>
          <p:cNvSpPr/>
          <p:nvPr/>
        </p:nvSpPr>
        <p:spPr bwMode="white">
          <a:xfrm>
            <a:off x="3768396" y="3230515"/>
            <a:ext cx="409388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A06A46B-4BA6-4831-04F9-0A6AB7919D04}"/>
              </a:ext>
            </a:extLst>
          </p:cNvPr>
          <p:cNvSpPr/>
          <p:nvPr/>
        </p:nvSpPr>
        <p:spPr bwMode="white">
          <a:xfrm>
            <a:off x="6576991" y="3230515"/>
            <a:ext cx="418909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8B73EA4-C7D0-7879-298C-F12937D27E5F}"/>
              </a:ext>
            </a:extLst>
          </p:cNvPr>
          <p:cNvSpPr/>
          <p:nvPr/>
        </p:nvSpPr>
        <p:spPr bwMode="white">
          <a:xfrm>
            <a:off x="9414148" y="3230515"/>
            <a:ext cx="409388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2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2CB814-58D7-0DF8-7CEE-2AF6C50CDD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4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F265BA-B583-ECA6-2733-50C9CBBB2C4A}"/>
              </a:ext>
            </a:extLst>
          </p:cNvPr>
          <p:cNvSpPr/>
          <p:nvPr/>
        </p:nvSpPr>
        <p:spPr bwMode="white">
          <a:xfrm>
            <a:off x="1949950" y="1380420"/>
            <a:ext cx="390347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C8EC97-EC2A-AD29-E22F-27CC212AFE78}"/>
              </a:ext>
            </a:extLst>
          </p:cNvPr>
          <p:cNvSpPr/>
          <p:nvPr/>
        </p:nvSpPr>
        <p:spPr bwMode="white">
          <a:xfrm>
            <a:off x="5977190" y="1389957"/>
            <a:ext cx="390347" cy="25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E53E07-A40A-6E0E-2767-9CADE6820E7E}"/>
              </a:ext>
            </a:extLst>
          </p:cNvPr>
          <p:cNvSpPr/>
          <p:nvPr/>
        </p:nvSpPr>
        <p:spPr bwMode="white">
          <a:xfrm>
            <a:off x="10013950" y="1389957"/>
            <a:ext cx="399867" cy="25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2EB68B-AD44-D5A7-ED2E-8F00325B9C8B}"/>
              </a:ext>
            </a:extLst>
          </p:cNvPr>
          <p:cNvSpPr/>
          <p:nvPr/>
        </p:nvSpPr>
        <p:spPr bwMode="white">
          <a:xfrm>
            <a:off x="1949950" y="1943082"/>
            <a:ext cx="390347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01BD27-1534-D304-2A9A-22AD385BA647}"/>
              </a:ext>
            </a:extLst>
          </p:cNvPr>
          <p:cNvSpPr/>
          <p:nvPr/>
        </p:nvSpPr>
        <p:spPr bwMode="white">
          <a:xfrm>
            <a:off x="5977190" y="1943082"/>
            <a:ext cx="390347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26155A-F172-C644-8E72-AE00EDF8B77B}"/>
              </a:ext>
            </a:extLst>
          </p:cNvPr>
          <p:cNvSpPr/>
          <p:nvPr/>
        </p:nvSpPr>
        <p:spPr bwMode="white">
          <a:xfrm>
            <a:off x="10013950" y="1943082"/>
            <a:ext cx="399867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B3754E-20A5-117E-4E8B-6160C16581BB}"/>
              </a:ext>
            </a:extLst>
          </p:cNvPr>
          <p:cNvSpPr/>
          <p:nvPr/>
        </p:nvSpPr>
        <p:spPr bwMode="white">
          <a:xfrm>
            <a:off x="6329454" y="2467597"/>
            <a:ext cx="771173" cy="35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9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7C9B15-164C-0DD6-4EDE-BBDD6AEF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D1D455-3E25-777A-0850-6E489AF8FB6D}"/>
              </a:ext>
            </a:extLst>
          </p:cNvPr>
          <p:cNvSpPr/>
          <p:nvPr/>
        </p:nvSpPr>
        <p:spPr bwMode="white">
          <a:xfrm>
            <a:off x="9290380" y="1359944"/>
            <a:ext cx="238016" cy="2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227135-1634-CF61-9479-A30E08A4E3A9}"/>
              </a:ext>
            </a:extLst>
          </p:cNvPr>
          <p:cNvSpPr/>
          <p:nvPr/>
        </p:nvSpPr>
        <p:spPr bwMode="white">
          <a:xfrm>
            <a:off x="9299900" y="1912294"/>
            <a:ext cx="238015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9F3625-34E8-BA1B-E095-1E2D33D260F9}"/>
              </a:ext>
            </a:extLst>
          </p:cNvPr>
          <p:cNvSpPr/>
          <p:nvPr/>
        </p:nvSpPr>
        <p:spPr bwMode="white">
          <a:xfrm>
            <a:off x="7519537" y="3731241"/>
            <a:ext cx="238016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6C25EB-70DC-DFBA-3484-DE723470E9C2}"/>
              </a:ext>
            </a:extLst>
          </p:cNvPr>
          <p:cNvSpPr/>
          <p:nvPr/>
        </p:nvSpPr>
        <p:spPr bwMode="white">
          <a:xfrm>
            <a:off x="8214545" y="3797904"/>
            <a:ext cx="257057" cy="19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CC4333A-8BA4-6D0F-0860-43C934F6D6D1}"/>
              </a:ext>
            </a:extLst>
          </p:cNvPr>
          <p:cNvSpPr/>
          <p:nvPr/>
        </p:nvSpPr>
        <p:spPr bwMode="white">
          <a:xfrm>
            <a:off x="8890512" y="3731241"/>
            <a:ext cx="247537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45FBAA8-A86E-F8FF-56AA-7C408FB2A222}"/>
              </a:ext>
            </a:extLst>
          </p:cNvPr>
          <p:cNvSpPr/>
          <p:nvPr/>
        </p:nvSpPr>
        <p:spPr bwMode="white">
          <a:xfrm>
            <a:off x="9871140" y="3731241"/>
            <a:ext cx="418909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1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071503-5142-5697-D770-41655574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769DBF4-7C0B-C0B8-E4F5-2DB9D8CE4EC2}"/>
              </a:ext>
            </a:extLst>
          </p:cNvPr>
          <p:cNvSpPr/>
          <p:nvPr/>
        </p:nvSpPr>
        <p:spPr bwMode="white">
          <a:xfrm>
            <a:off x="2492628" y="1946838"/>
            <a:ext cx="390347" cy="26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2023-07-23T16:59:27Z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