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9" t="48144" r="36174" b="22369"/>
          <a:stretch/>
        </p:blipFill>
        <p:spPr>
          <a:xfrm>
            <a:off x="4179750" y="4127090"/>
            <a:ext cx="3780692" cy="808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9A6A967-85EF-A415-15BD-5467923A2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50601" b="69512"/>
          <a:stretch/>
        </p:blipFill>
        <p:spPr>
          <a:xfrm>
            <a:off x="1372203" y="1893139"/>
            <a:ext cx="9146633" cy="1162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B95ACA-B5C5-04B7-BBA0-CF26034249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5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BD618E-71B7-E4CC-5A6D-92D5D8D359FF}"/>
              </a:ext>
            </a:extLst>
          </p:cNvPr>
          <p:cNvSpPr/>
          <p:nvPr/>
        </p:nvSpPr>
        <p:spPr bwMode="white">
          <a:xfrm>
            <a:off x="864595" y="2254645"/>
            <a:ext cx="3062512" cy="1161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79A45E-57AD-A411-A118-5C4EB48C8A8E}"/>
              </a:ext>
            </a:extLst>
          </p:cNvPr>
          <p:cNvSpPr/>
          <p:nvPr/>
        </p:nvSpPr>
        <p:spPr bwMode="white">
          <a:xfrm>
            <a:off x="6519867" y="2248171"/>
            <a:ext cx="2608661" cy="1177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B32CEC-71B2-F8B4-7DB5-697F97A3F78E}"/>
              </a:ext>
            </a:extLst>
          </p:cNvPr>
          <p:cNvSpPr/>
          <p:nvPr/>
        </p:nvSpPr>
        <p:spPr bwMode="white">
          <a:xfrm>
            <a:off x="3292363" y="3873186"/>
            <a:ext cx="409388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59A9FF-2163-37E6-C238-4B8A63E99869}"/>
              </a:ext>
            </a:extLst>
          </p:cNvPr>
          <p:cNvSpPr/>
          <p:nvPr/>
        </p:nvSpPr>
        <p:spPr bwMode="white">
          <a:xfrm>
            <a:off x="9128528" y="3873186"/>
            <a:ext cx="418909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4BD618E-71B7-E4CC-5A6D-92D5D8D359FF}"/>
              </a:ext>
            </a:extLst>
          </p:cNvPr>
          <p:cNvSpPr/>
          <p:nvPr/>
        </p:nvSpPr>
        <p:spPr bwMode="white">
          <a:xfrm flipV="1">
            <a:off x="3927107" y="2835415"/>
            <a:ext cx="654518" cy="576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4BD618E-71B7-E4CC-5A6D-92D5D8D359FF}"/>
              </a:ext>
            </a:extLst>
          </p:cNvPr>
          <p:cNvSpPr/>
          <p:nvPr/>
        </p:nvSpPr>
        <p:spPr bwMode="white">
          <a:xfrm flipV="1">
            <a:off x="9128528" y="2835415"/>
            <a:ext cx="654518" cy="590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44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8B01DE-30D4-C3B8-AD3B-7C528A82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9A4D75-6A84-B749-F0A7-E1996CABB6FF}"/>
              </a:ext>
            </a:extLst>
          </p:cNvPr>
          <p:cNvSpPr/>
          <p:nvPr/>
        </p:nvSpPr>
        <p:spPr bwMode="white">
          <a:xfrm>
            <a:off x="3958809" y="3229475"/>
            <a:ext cx="361785" cy="24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BAA692-BE29-E7A8-D572-F6C5313A601A}"/>
              </a:ext>
            </a:extLst>
          </p:cNvPr>
          <p:cNvSpPr/>
          <p:nvPr/>
        </p:nvSpPr>
        <p:spPr bwMode="white">
          <a:xfrm>
            <a:off x="4596694" y="3239009"/>
            <a:ext cx="380826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B58277-0E90-1477-AFC2-FA5F7B8F45C2}"/>
              </a:ext>
            </a:extLst>
          </p:cNvPr>
          <p:cNvSpPr/>
          <p:nvPr/>
        </p:nvSpPr>
        <p:spPr bwMode="white">
          <a:xfrm>
            <a:off x="5234578" y="3229475"/>
            <a:ext cx="371305" cy="24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8C7FAC-AD56-77A5-7579-A9C590A92872}"/>
              </a:ext>
            </a:extLst>
          </p:cNvPr>
          <p:cNvSpPr/>
          <p:nvPr/>
        </p:nvSpPr>
        <p:spPr bwMode="white">
          <a:xfrm>
            <a:off x="5891504" y="3229475"/>
            <a:ext cx="371305" cy="24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DEC9F1-A2BC-23E0-C43E-19880BD1C237}"/>
              </a:ext>
            </a:extLst>
          </p:cNvPr>
          <p:cNvSpPr/>
          <p:nvPr/>
        </p:nvSpPr>
        <p:spPr bwMode="white">
          <a:xfrm>
            <a:off x="6510347" y="3229475"/>
            <a:ext cx="371305" cy="24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CDE127-3CE4-C773-A5B2-B79BECC24546}"/>
              </a:ext>
            </a:extLst>
          </p:cNvPr>
          <p:cNvSpPr/>
          <p:nvPr/>
        </p:nvSpPr>
        <p:spPr bwMode="white">
          <a:xfrm>
            <a:off x="7205355" y="3229475"/>
            <a:ext cx="218975" cy="24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8187FE6-DFDE-296F-1C1B-4C2285315C2F}"/>
              </a:ext>
            </a:extLst>
          </p:cNvPr>
          <p:cNvSpPr/>
          <p:nvPr/>
        </p:nvSpPr>
        <p:spPr bwMode="white">
          <a:xfrm>
            <a:off x="7814677" y="3239009"/>
            <a:ext cx="333223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254B79-3DFA-1DE0-3223-A14DDBF66D3E}"/>
              </a:ext>
            </a:extLst>
          </p:cNvPr>
          <p:cNvSpPr/>
          <p:nvPr/>
        </p:nvSpPr>
        <p:spPr bwMode="white">
          <a:xfrm>
            <a:off x="8452561" y="3229475"/>
            <a:ext cx="371305" cy="247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996F389-11B0-2335-919A-4F1A74311317}"/>
              </a:ext>
            </a:extLst>
          </p:cNvPr>
          <p:cNvSpPr/>
          <p:nvPr/>
        </p:nvSpPr>
        <p:spPr bwMode="white">
          <a:xfrm>
            <a:off x="9071404" y="3239009"/>
            <a:ext cx="380826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F359939-AD29-5130-A9EF-D1691F214408}"/>
              </a:ext>
            </a:extLst>
          </p:cNvPr>
          <p:cNvSpPr/>
          <p:nvPr/>
        </p:nvSpPr>
        <p:spPr bwMode="white">
          <a:xfrm>
            <a:off x="9728330" y="3239009"/>
            <a:ext cx="371305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7BA808-52BC-0954-C062-1E6A5B712F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2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84EE5C2-33AC-2352-5F0A-306881EB181A}"/>
              </a:ext>
            </a:extLst>
          </p:cNvPr>
          <p:cNvSpPr/>
          <p:nvPr/>
        </p:nvSpPr>
        <p:spPr bwMode="white">
          <a:xfrm>
            <a:off x="1188297" y="4073240"/>
            <a:ext cx="238016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453E21-E7A4-3EF6-2A9F-38BE1EEB05CA}"/>
              </a:ext>
            </a:extLst>
          </p:cNvPr>
          <p:cNvSpPr/>
          <p:nvPr/>
        </p:nvSpPr>
        <p:spPr bwMode="white">
          <a:xfrm>
            <a:off x="1873785" y="4130367"/>
            <a:ext cx="266578" cy="209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28F106-4DDA-B1E8-0789-8E8F8D7EA3AE}"/>
              </a:ext>
            </a:extLst>
          </p:cNvPr>
          <p:cNvSpPr/>
          <p:nvPr/>
        </p:nvSpPr>
        <p:spPr bwMode="white">
          <a:xfrm>
            <a:off x="2559272" y="4073240"/>
            <a:ext cx="238016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85DBB0-A80D-DC1B-9A92-97C44D8560BC}"/>
              </a:ext>
            </a:extLst>
          </p:cNvPr>
          <p:cNvSpPr/>
          <p:nvPr/>
        </p:nvSpPr>
        <p:spPr bwMode="white">
          <a:xfrm>
            <a:off x="3530380" y="4073240"/>
            <a:ext cx="380826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4AACD2-5856-2CD6-F9F2-199E1A8F4AAA}"/>
              </a:ext>
            </a:extLst>
          </p:cNvPr>
          <p:cNvSpPr/>
          <p:nvPr/>
        </p:nvSpPr>
        <p:spPr bwMode="white">
          <a:xfrm>
            <a:off x="7043504" y="4073240"/>
            <a:ext cx="247537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FC83DFA-1C58-8CBD-1390-122BBDB9BB0C}"/>
              </a:ext>
            </a:extLst>
          </p:cNvPr>
          <p:cNvSpPr/>
          <p:nvPr/>
        </p:nvSpPr>
        <p:spPr bwMode="white">
          <a:xfrm>
            <a:off x="7738512" y="4130367"/>
            <a:ext cx="257057" cy="209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CC12261-A742-92A8-3B2E-1D754313BADD}"/>
              </a:ext>
            </a:extLst>
          </p:cNvPr>
          <p:cNvSpPr/>
          <p:nvPr/>
        </p:nvSpPr>
        <p:spPr bwMode="white">
          <a:xfrm>
            <a:off x="8404958" y="4073240"/>
            <a:ext cx="266579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25BB2E9-54C8-358C-D645-5E4F08A2EC5F}"/>
              </a:ext>
            </a:extLst>
          </p:cNvPr>
          <p:cNvSpPr/>
          <p:nvPr/>
        </p:nvSpPr>
        <p:spPr bwMode="white">
          <a:xfrm>
            <a:off x="9395107" y="4073240"/>
            <a:ext cx="418909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4B61B0-78FD-B4E8-D2E8-A37F26D39D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4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09D20598-0C7F-2F0F-A5C6-5F457B24CA34}"/>
              </a:ext>
            </a:extLst>
          </p:cNvPr>
          <p:cNvSpPr/>
          <p:nvPr/>
        </p:nvSpPr>
        <p:spPr bwMode="white">
          <a:xfrm>
            <a:off x="7405289" y="2345201"/>
            <a:ext cx="1523305" cy="267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8</cp:revision>
  <dcterms:created xsi:type="dcterms:W3CDTF">2023-07-20T00:26:43Z</dcterms:created>
  <dcterms:modified xsi:type="dcterms:W3CDTF">2023-07-23T16:55:40Z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