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3" r:id="rId4"/>
    <p:sldId id="262" r:id="rId5"/>
    <p:sldId id="261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8" d="100"/>
          <a:sy n="68" d="100"/>
        </p:scale>
        <p:origin x="69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>
            <a:extLst>
              <a:ext uri="{FF2B5EF4-FFF2-40B4-BE49-F238E27FC236}">
                <a16:creationId xmlns:a16="http://schemas.microsoft.com/office/drawing/2014/main" id="{AB21BD08-5407-5111-A869-6A911681B3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843" b="27717"/>
          <a:stretch/>
        </p:blipFill>
        <p:spPr>
          <a:xfrm>
            <a:off x="3903408" y="4084230"/>
            <a:ext cx="4385184" cy="8020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>
            <a:extLst>
              <a:ext uri="{FF2B5EF4-FFF2-40B4-BE49-F238E27FC236}">
                <a16:creationId xmlns:a16="http://schemas.microsoft.com/office/drawing/2014/main" id="{59A6A967-85EF-A415-15BD-5467923A2AB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" r="50601" b="69512"/>
          <a:stretch/>
        </p:blipFill>
        <p:spPr>
          <a:xfrm>
            <a:off x="1522683" y="1893139"/>
            <a:ext cx="9146633" cy="11620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738DEB0-D27B-5E76-6A10-615B6A1C6DC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0988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2C9D046-F5EB-F10F-1977-FBFF35F9A568}"/>
              </a:ext>
            </a:extLst>
          </p:cNvPr>
          <p:cNvSpPr/>
          <p:nvPr/>
        </p:nvSpPr>
        <p:spPr bwMode="white">
          <a:xfrm>
            <a:off x="1949950" y="1551856"/>
            <a:ext cx="390347" cy="2669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2EB6490-E51A-BF6A-3B22-634574E07FCF}"/>
              </a:ext>
            </a:extLst>
          </p:cNvPr>
          <p:cNvSpPr/>
          <p:nvPr/>
        </p:nvSpPr>
        <p:spPr bwMode="white">
          <a:xfrm>
            <a:off x="4511008" y="1551856"/>
            <a:ext cx="399867" cy="2669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653C4DD0-1BAE-4164-5431-AB9D272B76C4}"/>
              </a:ext>
            </a:extLst>
          </p:cNvPr>
          <p:cNvSpPr/>
          <p:nvPr/>
        </p:nvSpPr>
        <p:spPr bwMode="white">
          <a:xfrm>
            <a:off x="7081586" y="1551856"/>
            <a:ext cx="390347" cy="2574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1FB2DA61-28A3-9DF1-1631-ABF2084856A9}"/>
              </a:ext>
            </a:extLst>
          </p:cNvPr>
          <p:cNvSpPr/>
          <p:nvPr/>
        </p:nvSpPr>
        <p:spPr bwMode="white">
          <a:xfrm>
            <a:off x="10194842" y="1551856"/>
            <a:ext cx="409388" cy="2574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DA7AD43D-DF54-06B1-28A1-409302286411}"/>
              </a:ext>
            </a:extLst>
          </p:cNvPr>
          <p:cNvSpPr/>
          <p:nvPr/>
        </p:nvSpPr>
        <p:spPr bwMode="white">
          <a:xfrm>
            <a:off x="1949950" y="2238365"/>
            <a:ext cx="390347" cy="2669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A579AED4-74CB-C7EE-8143-668985F5A33D}"/>
              </a:ext>
            </a:extLst>
          </p:cNvPr>
          <p:cNvSpPr/>
          <p:nvPr/>
        </p:nvSpPr>
        <p:spPr bwMode="white">
          <a:xfrm>
            <a:off x="4511008" y="2247900"/>
            <a:ext cx="352264" cy="2574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0723931A-A633-4DA5-41BC-1D52888663CE}"/>
              </a:ext>
            </a:extLst>
          </p:cNvPr>
          <p:cNvSpPr/>
          <p:nvPr/>
        </p:nvSpPr>
        <p:spPr bwMode="white">
          <a:xfrm>
            <a:off x="7081586" y="2238365"/>
            <a:ext cx="409389" cy="2669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9587FCA0-D48D-0328-A15C-6CCC6CA8FEBB}"/>
              </a:ext>
            </a:extLst>
          </p:cNvPr>
          <p:cNvSpPr/>
          <p:nvPr/>
        </p:nvSpPr>
        <p:spPr bwMode="white">
          <a:xfrm>
            <a:off x="10356694" y="2238365"/>
            <a:ext cx="238016" cy="2669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54D8DC1D-C9E0-AC8C-849E-51A3E56F65A6}"/>
              </a:ext>
            </a:extLst>
          </p:cNvPr>
          <p:cNvSpPr/>
          <p:nvPr/>
        </p:nvSpPr>
        <p:spPr bwMode="white">
          <a:xfrm>
            <a:off x="1949950" y="2934409"/>
            <a:ext cx="342743" cy="2669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E3C1B11A-6BC6-84A2-ABAC-9C8A98DA5F21}"/>
              </a:ext>
            </a:extLst>
          </p:cNvPr>
          <p:cNvSpPr/>
          <p:nvPr/>
        </p:nvSpPr>
        <p:spPr bwMode="white">
          <a:xfrm>
            <a:off x="4511008" y="2934409"/>
            <a:ext cx="352264" cy="2669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4081F7A0-583C-E807-773A-0A6FFCD99969}"/>
              </a:ext>
            </a:extLst>
          </p:cNvPr>
          <p:cNvSpPr/>
          <p:nvPr/>
        </p:nvSpPr>
        <p:spPr bwMode="white">
          <a:xfrm>
            <a:off x="7081586" y="2934409"/>
            <a:ext cx="409389" cy="2669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042517F5-DF52-802C-D168-2570ED21203A}"/>
              </a:ext>
            </a:extLst>
          </p:cNvPr>
          <p:cNvSpPr/>
          <p:nvPr/>
        </p:nvSpPr>
        <p:spPr bwMode="white">
          <a:xfrm>
            <a:off x="10375735" y="2934409"/>
            <a:ext cx="409388" cy="2669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1319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AFFA181-16F3-37C4-C4CA-B8C35FAB5F2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1564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D28F3BF-EBF5-4417-4C4D-19477A98AA39}"/>
              </a:ext>
            </a:extLst>
          </p:cNvPr>
          <p:cNvSpPr/>
          <p:nvPr/>
        </p:nvSpPr>
        <p:spPr bwMode="white">
          <a:xfrm>
            <a:off x="1178776" y="2618909"/>
            <a:ext cx="790214" cy="2764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461CF5FD-4CC2-A737-7F3C-6678C4FC9E25}"/>
              </a:ext>
            </a:extLst>
          </p:cNvPr>
          <p:cNvSpPr/>
          <p:nvPr/>
        </p:nvSpPr>
        <p:spPr bwMode="white">
          <a:xfrm>
            <a:off x="3025785" y="2618909"/>
            <a:ext cx="780694" cy="2764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DEC8C7C2-FF42-2F28-B2EB-BD7F830AB0F9}"/>
              </a:ext>
            </a:extLst>
          </p:cNvPr>
          <p:cNvSpPr/>
          <p:nvPr/>
        </p:nvSpPr>
        <p:spPr bwMode="white">
          <a:xfrm>
            <a:off x="4853752" y="2618909"/>
            <a:ext cx="780694" cy="2764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E24856EB-8795-C395-8803-8BE69B0CC4BB}"/>
              </a:ext>
            </a:extLst>
          </p:cNvPr>
          <p:cNvSpPr/>
          <p:nvPr/>
        </p:nvSpPr>
        <p:spPr bwMode="white">
          <a:xfrm>
            <a:off x="6681719" y="2618909"/>
            <a:ext cx="799735" cy="2764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CE055948-15C7-7176-6E28-895D431BBCB7}"/>
              </a:ext>
            </a:extLst>
          </p:cNvPr>
          <p:cNvSpPr/>
          <p:nvPr/>
        </p:nvSpPr>
        <p:spPr bwMode="white">
          <a:xfrm>
            <a:off x="8528727" y="2618909"/>
            <a:ext cx="790213" cy="2764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643E7A65-3B1D-A845-9829-5EFE31D97C91}"/>
              </a:ext>
            </a:extLst>
          </p:cNvPr>
          <p:cNvSpPr/>
          <p:nvPr/>
        </p:nvSpPr>
        <p:spPr bwMode="white">
          <a:xfrm>
            <a:off x="2092760" y="4896881"/>
            <a:ext cx="418909" cy="2859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F600EFAE-9282-9057-760C-762471789888}"/>
              </a:ext>
            </a:extLst>
          </p:cNvPr>
          <p:cNvSpPr/>
          <p:nvPr/>
        </p:nvSpPr>
        <p:spPr bwMode="white">
          <a:xfrm>
            <a:off x="2854413" y="5039850"/>
            <a:ext cx="257057" cy="571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8D87577A-33C4-8F03-A226-C1AF75488343}"/>
              </a:ext>
            </a:extLst>
          </p:cNvPr>
          <p:cNvSpPr/>
          <p:nvPr/>
        </p:nvSpPr>
        <p:spPr bwMode="white">
          <a:xfrm>
            <a:off x="3530380" y="4896881"/>
            <a:ext cx="247537" cy="2859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27F993B4-185A-F6A4-3E69-88312238A327}"/>
              </a:ext>
            </a:extLst>
          </p:cNvPr>
          <p:cNvSpPr/>
          <p:nvPr/>
        </p:nvSpPr>
        <p:spPr bwMode="white">
          <a:xfrm>
            <a:off x="4511008" y="4896881"/>
            <a:ext cx="409388" cy="2859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7768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12AD498-E0C3-72A8-2AC8-A50712FE02E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0029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ACAF790-7EC5-B95F-9F8A-54397FC3CA7A}"/>
              </a:ext>
            </a:extLst>
          </p:cNvPr>
          <p:cNvSpPr/>
          <p:nvPr/>
        </p:nvSpPr>
        <p:spPr bwMode="white">
          <a:xfrm>
            <a:off x="1512000" y="4076457"/>
            <a:ext cx="247537" cy="2763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8B8C15E-A851-6629-811D-25FEE5993FF7}"/>
              </a:ext>
            </a:extLst>
          </p:cNvPr>
          <p:cNvSpPr/>
          <p:nvPr/>
        </p:nvSpPr>
        <p:spPr bwMode="white">
          <a:xfrm>
            <a:off x="2207008" y="4133634"/>
            <a:ext cx="257057" cy="2096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AFD1F2AD-325E-E88A-CA6F-EADFA2020BB2}"/>
              </a:ext>
            </a:extLst>
          </p:cNvPr>
          <p:cNvSpPr/>
          <p:nvPr/>
        </p:nvSpPr>
        <p:spPr bwMode="white">
          <a:xfrm>
            <a:off x="2882975" y="4076457"/>
            <a:ext cx="247537" cy="2763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9B3630BA-4E57-A3D6-492D-BF6931CF2F20}"/>
              </a:ext>
            </a:extLst>
          </p:cNvPr>
          <p:cNvSpPr/>
          <p:nvPr/>
        </p:nvSpPr>
        <p:spPr bwMode="white">
          <a:xfrm>
            <a:off x="3873123" y="4076457"/>
            <a:ext cx="418909" cy="2763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DBE3615E-C66C-AA1F-591A-5BDE983C8EEE}"/>
              </a:ext>
            </a:extLst>
          </p:cNvPr>
          <p:cNvSpPr/>
          <p:nvPr/>
        </p:nvSpPr>
        <p:spPr bwMode="white">
          <a:xfrm>
            <a:off x="6919735" y="4076457"/>
            <a:ext cx="247537" cy="2763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0381A15F-32E6-802E-127C-0672B33C5A61}"/>
              </a:ext>
            </a:extLst>
          </p:cNvPr>
          <p:cNvSpPr/>
          <p:nvPr/>
        </p:nvSpPr>
        <p:spPr bwMode="white">
          <a:xfrm>
            <a:off x="7605223" y="4133634"/>
            <a:ext cx="257058" cy="2096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1452706D-B01E-8EEE-1591-282D3F72E6BD}"/>
              </a:ext>
            </a:extLst>
          </p:cNvPr>
          <p:cNvSpPr/>
          <p:nvPr/>
        </p:nvSpPr>
        <p:spPr bwMode="white">
          <a:xfrm>
            <a:off x="8290710" y="4076457"/>
            <a:ext cx="247537" cy="2763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F3B54B1B-F302-91E1-47DE-B94D9E743D7F}"/>
              </a:ext>
            </a:extLst>
          </p:cNvPr>
          <p:cNvSpPr/>
          <p:nvPr/>
        </p:nvSpPr>
        <p:spPr bwMode="white">
          <a:xfrm>
            <a:off x="9261818" y="4076457"/>
            <a:ext cx="409388" cy="2763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93CAB1F3-3B4B-A845-EAE0-1F18F1DA0585}"/>
              </a:ext>
            </a:extLst>
          </p:cNvPr>
          <p:cNvSpPr/>
          <p:nvPr/>
        </p:nvSpPr>
        <p:spPr bwMode="white">
          <a:xfrm>
            <a:off x="7519537" y="4924572"/>
            <a:ext cx="371305" cy="2572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1506F2E9-F133-F9F6-6A1C-017F4C6D869C}"/>
              </a:ext>
            </a:extLst>
          </p:cNvPr>
          <p:cNvSpPr/>
          <p:nvPr/>
        </p:nvSpPr>
        <p:spPr bwMode="white">
          <a:xfrm>
            <a:off x="10413818" y="4924572"/>
            <a:ext cx="390347" cy="2572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8978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A63DB11-05E1-34C8-AB09-25A079023F8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6259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892CD00-3194-3811-B4D0-89ABADBE9EEA}"/>
              </a:ext>
            </a:extLst>
          </p:cNvPr>
          <p:cNvSpPr/>
          <p:nvPr/>
        </p:nvSpPr>
        <p:spPr bwMode="white">
          <a:xfrm>
            <a:off x="3025785" y="913828"/>
            <a:ext cx="447471" cy="2673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8666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锵锵 成</cp:lastModifiedBy>
  <cp:revision>9</cp:revision>
  <dcterms:created xsi:type="dcterms:W3CDTF">2023-07-20T00:26:43Z</dcterms:created>
  <dcterms:modified xsi:type="dcterms:W3CDTF">2023-07-24T11:19:43Z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