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279D66-164E-8DA7-5A2D-7E0A64430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4" b="30280"/>
          <a:stretch/>
        </p:blipFill>
        <p:spPr>
          <a:xfrm>
            <a:off x="1877565" y="4200353"/>
            <a:ext cx="8436867" cy="647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11A723A-202E-8EE1-4FB2-8C3B07AA6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6" b="72728"/>
          <a:stretch/>
        </p:blipFill>
        <p:spPr>
          <a:xfrm>
            <a:off x="1837956" y="1982506"/>
            <a:ext cx="8516087" cy="101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97E56C-5690-581A-1EBD-C9D925C0FF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16E534-7680-72B0-3ED4-4A9D83C0FB60}"/>
              </a:ext>
            </a:extLst>
          </p:cNvPr>
          <p:cNvSpPr/>
          <p:nvPr/>
        </p:nvSpPr>
        <p:spPr bwMode="white">
          <a:xfrm>
            <a:off x="2130842" y="2312208"/>
            <a:ext cx="390347" cy="25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FA88C0-6D47-BD75-DB72-ADE44526A07C}"/>
              </a:ext>
            </a:extLst>
          </p:cNvPr>
          <p:cNvSpPr/>
          <p:nvPr/>
        </p:nvSpPr>
        <p:spPr bwMode="white">
          <a:xfrm>
            <a:off x="4968000" y="2312208"/>
            <a:ext cx="39986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5DB271-1F9A-7ABA-28D4-D9D79B1ACB2B}"/>
              </a:ext>
            </a:extLst>
          </p:cNvPr>
          <p:cNvSpPr/>
          <p:nvPr/>
        </p:nvSpPr>
        <p:spPr bwMode="white">
          <a:xfrm>
            <a:off x="7814677" y="2312208"/>
            <a:ext cx="39034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0E6D25-2916-7102-AA77-3F07F24CF60B}"/>
              </a:ext>
            </a:extLst>
          </p:cNvPr>
          <p:cNvSpPr/>
          <p:nvPr/>
        </p:nvSpPr>
        <p:spPr bwMode="white">
          <a:xfrm>
            <a:off x="10651834" y="2312208"/>
            <a:ext cx="39986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09DDD7-E599-DDD0-97BA-7EB1490C9FC2}"/>
              </a:ext>
            </a:extLst>
          </p:cNvPr>
          <p:cNvSpPr/>
          <p:nvPr/>
        </p:nvSpPr>
        <p:spPr bwMode="white">
          <a:xfrm>
            <a:off x="2130842" y="2940724"/>
            <a:ext cx="390347" cy="25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B4A3F7-D7EF-341E-54FF-252844D2E1C1}"/>
              </a:ext>
            </a:extLst>
          </p:cNvPr>
          <p:cNvSpPr/>
          <p:nvPr/>
        </p:nvSpPr>
        <p:spPr bwMode="white">
          <a:xfrm>
            <a:off x="4968000" y="2931201"/>
            <a:ext cx="39986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69CCE7-0C88-EFD1-02ED-963329C8DE20}"/>
              </a:ext>
            </a:extLst>
          </p:cNvPr>
          <p:cNvSpPr/>
          <p:nvPr/>
        </p:nvSpPr>
        <p:spPr bwMode="white">
          <a:xfrm>
            <a:off x="7967008" y="2931201"/>
            <a:ext cx="24753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0EB2820-3BC6-197E-8654-819B3CF81B40}"/>
              </a:ext>
            </a:extLst>
          </p:cNvPr>
          <p:cNvSpPr/>
          <p:nvPr/>
        </p:nvSpPr>
        <p:spPr bwMode="white">
          <a:xfrm>
            <a:off x="10813685" y="2931201"/>
            <a:ext cx="24753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2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979F0E-1C22-42B4-98F5-C189FE10A1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E0F268-BAC8-9A1D-C7FA-600751E12403}"/>
              </a:ext>
            </a:extLst>
          </p:cNvPr>
          <p:cNvSpPr/>
          <p:nvPr/>
        </p:nvSpPr>
        <p:spPr bwMode="white">
          <a:xfrm>
            <a:off x="1521520" y="1693988"/>
            <a:ext cx="266578" cy="20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D8A9C1-D49D-00F8-BAF5-8B2F5AF28B03}"/>
              </a:ext>
            </a:extLst>
          </p:cNvPr>
          <p:cNvSpPr/>
          <p:nvPr/>
        </p:nvSpPr>
        <p:spPr bwMode="white">
          <a:xfrm>
            <a:off x="4368198" y="1770216"/>
            <a:ext cx="257057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8B9542-BC2C-AA50-0D2D-472DCE0FDFBE}"/>
              </a:ext>
            </a:extLst>
          </p:cNvPr>
          <p:cNvSpPr/>
          <p:nvPr/>
        </p:nvSpPr>
        <p:spPr bwMode="white">
          <a:xfrm>
            <a:off x="7214876" y="1770216"/>
            <a:ext cx="257057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7BE603-129C-038B-7106-47C58B5F508A}"/>
              </a:ext>
            </a:extLst>
          </p:cNvPr>
          <p:cNvSpPr/>
          <p:nvPr/>
        </p:nvSpPr>
        <p:spPr bwMode="white">
          <a:xfrm>
            <a:off x="10052033" y="1770216"/>
            <a:ext cx="257057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CBC359-DE0D-AFED-A5F1-9EF45651D935}"/>
              </a:ext>
            </a:extLst>
          </p:cNvPr>
          <p:cNvSpPr/>
          <p:nvPr/>
        </p:nvSpPr>
        <p:spPr bwMode="white">
          <a:xfrm>
            <a:off x="1521520" y="2684951"/>
            <a:ext cx="266578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EAC5A7-B2B9-73AA-929A-5E005AD05AD1}"/>
              </a:ext>
            </a:extLst>
          </p:cNvPr>
          <p:cNvSpPr/>
          <p:nvPr/>
        </p:nvSpPr>
        <p:spPr bwMode="white">
          <a:xfrm>
            <a:off x="4368198" y="2599194"/>
            <a:ext cx="257057" cy="20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7919725-9AD6-EF8B-E302-1B89734525C3}"/>
              </a:ext>
            </a:extLst>
          </p:cNvPr>
          <p:cNvSpPr/>
          <p:nvPr/>
        </p:nvSpPr>
        <p:spPr bwMode="white">
          <a:xfrm>
            <a:off x="7024462" y="2684951"/>
            <a:ext cx="257057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DF1488-0485-DC26-6E39-05836DBAE5E4}"/>
              </a:ext>
            </a:extLst>
          </p:cNvPr>
          <p:cNvSpPr/>
          <p:nvPr/>
        </p:nvSpPr>
        <p:spPr bwMode="white">
          <a:xfrm>
            <a:off x="9871140" y="2599194"/>
            <a:ext cx="257057" cy="209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6AB253-63A7-2778-5508-56DC52D493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6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5E31DD-6327-A55E-39CD-ED33059D4FB8}"/>
              </a:ext>
            </a:extLst>
          </p:cNvPr>
          <p:cNvSpPr/>
          <p:nvPr/>
        </p:nvSpPr>
        <p:spPr bwMode="white">
          <a:xfrm>
            <a:off x="1264462" y="2745032"/>
            <a:ext cx="247537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15FC6E-69FB-B785-CF4B-9F071DBDABE5}"/>
              </a:ext>
            </a:extLst>
          </p:cNvPr>
          <p:cNvSpPr/>
          <p:nvPr/>
        </p:nvSpPr>
        <p:spPr bwMode="white">
          <a:xfrm>
            <a:off x="2311735" y="2754572"/>
            <a:ext cx="257057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CBE4ED-D639-497F-58C1-E0E41AB49DF7}"/>
              </a:ext>
            </a:extLst>
          </p:cNvPr>
          <p:cNvSpPr/>
          <p:nvPr/>
        </p:nvSpPr>
        <p:spPr bwMode="white">
          <a:xfrm>
            <a:off x="3292363" y="2745032"/>
            <a:ext cx="418909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EC596F-8489-B97F-1D7B-B5EC1A2D144A}"/>
              </a:ext>
            </a:extLst>
          </p:cNvPr>
          <p:cNvSpPr/>
          <p:nvPr/>
        </p:nvSpPr>
        <p:spPr bwMode="white">
          <a:xfrm>
            <a:off x="5072727" y="2745032"/>
            <a:ext cx="418909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11C96B-0952-476A-9D65-616658F17C5F}"/>
              </a:ext>
            </a:extLst>
          </p:cNvPr>
          <p:cNvSpPr/>
          <p:nvPr/>
        </p:nvSpPr>
        <p:spPr bwMode="white">
          <a:xfrm>
            <a:off x="6205685" y="2745032"/>
            <a:ext cx="247537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109EDB-8B86-22FB-9406-733873A71433}"/>
              </a:ext>
            </a:extLst>
          </p:cNvPr>
          <p:cNvSpPr/>
          <p:nvPr/>
        </p:nvSpPr>
        <p:spPr bwMode="white">
          <a:xfrm>
            <a:off x="7243438" y="2754572"/>
            <a:ext cx="266578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180481-03F6-3A47-25BD-4363DD8FFCE0}"/>
              </a:ext>
            </a:extLst>
          </p:cNvPr>
          <p:cNvSpPr/>
          <p:nvPr/>
        </p:nvSpPr>
        <p:spPr bwMode="white">
          <a:xfrm>
            <a:off x="8966677" y="2745032"/>
            <a:ext cx="409388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4EAB4B6-D989-4780-A092-CCFC200F0BF5}"/>
              </a:ext>
            </a:extLst>
          </p:cNvPr>
          <p:cNvSpPr/>
          <p:nvPr/>
        </p:nvSpPr>
        <p:spPr bwMode="white">
          <a:xfrm>
            <a:off x="10080595" y="2754572"/>
            <a:ext cx="266578" cy="26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C20107C-1456-7A30-3D26-6A1629BD21BD}"/>
              </a:ext>
            </a:extLst>
          </p:cNvPr>
          <p:cNvSpPr/>
          <p:nvPr/>
        </p:nvSpPr>
        <p:spPr bwMode="white">
          <a:xfrm>
            <a:off x="11137388" y="2745032"/>
            <a:ext cx="247536" cy="27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2EC524-BC14-5393-5679-01359A9825AD}"/>
              </a:ext>
            </a:extLst>
          </p:cNvPr>
          <p:cNvSpPr/>
          <p:nvPr/>
        </p:nvSpPr>
        <p:spPr bwMode="white">
          <a:xfrm>
            <a:off x="5225057" y="3489163"/>
            <a:ext cx="2208793" cy="362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1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708C6D-C818-A909-7FF4-033F228E74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7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0E2D82-8DA4-BB64-62BF-F2CA59E3649A}"/>
              </a:ext>
            </a:extLst>
          </p:cNvPr>
          <p:cNvSpPr/>
          <p:nvPr/>
        </p:nvSpPr>
        <p:spPr bwMode="white">
          <a:xfrm>
            <a:off x="1654809" y="3877532"/>
            <a:ext cx="418909" cy="27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EFD8E6-D603-D0A8-684C-22C74C5FD69E}"/>
              </a:ext>
            </a:extLst>
          </p:cNvPr>
          <p:cNvSpPr/>
          <p:nvPr/>
        </p:nvSpPr>
        <p:spPr bwMode="white">
          <a:xfrm>
            <a:off x="2416462" y="4004109"/>
            <a:ext cx="257057" cy="14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116786-32DF-8D18-B689-C44D7625A2A8}"/>
              </a:ext>
            </a:extLst>
          </p:cNvPr>
          <p:cNvSpPr/>
          <p:nvPr/>
        </p:nvSpPr>
        <p:spPr bwMode="white">
          <a:xfrm>
            <a:off x="3092429" y="3877532"/>
            <a:ext cx="247537" cy="27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BC1140-6D67-FD5D-61EF-767E00278F35}"/>
              </a:ext>
            </a:extLst>
          </p:cNvPr>
          <p:cNvSpPr/>
          <p:nvPr/>
        </p:nvSpPr>
        <p:spPr bwMode="white">
          <a:xfrm>
            <a:off x="4073057" y="3877532"/>
            <a:ext cx="418909" cy="27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4D0C8D-2712-8BEB-5720-D6E4E8906DD4}"/>
              </a:ext>
            </a:extLst>
          </p:cNvPr>
          <p:cNvSpPr/>
          <p:nvPr/>
        </p:nvSpPr>
        <p:spPr bwMode="white">
          <a:xfrm>
            <a:off x="7386247" y="3877532"/>
            <a:ext cx="409388" cy="27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8BD8BC-09F2-9213-549B-6EEC7F786C54}"/>
              </a:ext>
            </a:extLst>
          </p:cNvPr>
          <p:cNvSpPr/>
          <p:nvPr/>
        </p:nvSpPr>
        <p:spPr bwMode="white">
          <a:xfrm>
            <a:off x="8138380" y="3934728"/>
            <a:ext cx="266578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5B09E3-3FDD-7A21-C163-411FFA68B53A}"/>
              </a:ext>
            </a:extLst>
          </p:cNvPr>
          <p:cNvSpPr/>
          <p:nvPr/>
        </p:nvSpPr>
        <p:spPr bwMode="white">
          <a:xfrm>
            <a:off x="8814347" y="3877532"/>
            <a:ext cx="257057" cy="27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7AACC2F-765E-A5DA-2333-CFB5607AB908}"/>
              </a:ext>
            </a:extLst>
          </p:cNvPr>
          <p:cNvSpPr/>
          <p:nvPr/>
        </p:nvSpPr>
        <p:spPr bwMode="white">
          <a:xfrm>
            <a:off x="9804495" y="3877532"/>
            <a:ext cx="418910" cy="27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BEDC5B-6A71-702F-DCC4-5637A38926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F67BF2-40E7-A5F7-25FB-E54441FE86EA}"/>
              </a:ext>
            </a:extLst>
          </p:cNvPr>
          <p:cNvSpPr/>
          <p:nvPr/>
        </p:nvSpPr>
        <p:spPr bwMode="white">
          <a:xfrm>
            <a:off x="7633785" y="2448121"/>
            <a:ext cx="399867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27DF6D-651B-B558-B490-3F0DC041DF76}"/>
              </a:ext>
            </a:extLst>
          </p:cNvPr>
          <p:cNvSpPr/>
          <p:nvPr/>
        </p:nvSpPr>
        <p:spPr bwMode="white">
          <a:xfrm>
            <a:off x="10090115" y="2448121"/>
            <a:ext cx="238016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7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