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3" r:id="rId4"/>
    <p:sldId id="262" r:id="rId5"/>
    <p:sldId id="261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2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14A3166-DE15-FD51-4F6D-EF47AA1997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088" b="26883"/>
          <a:stretch/>
        </p:blipFill>
        <p:spPr>
          <a:xfrm>
            <a:off x="3992930" y="4218884"/>
            <a:ext cx="4206138" cy="7507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>
            <a:extLst>
              <a:ext uri="{FF2B5EF4-FFF2-40B4-BE49-F238E27FC236}">
                <a16:creationId xmlns:a16="http://schemas.microsoft.com/office/drawing/2014/main" id="{311A723A-202E-8EE1-4FB2-8C3B07AA600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006" b="72728"/>
          <a:stretch/>
        </p:blipFill>
        <p:spPr>
          <a:xfrm>
            <a:off x="1837956" y="1982506"/>
            <a:ext cx="8516087" cy="10128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1F13670-5625-DC8C-3B8F-6E7971DAD5E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2894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BE362C3-53E7-2730-2D4D-CCC44666BB9D}"/>
              </a:ext>
            </a:extLst>
          </p:cNvPr>
          <p:cNvSpPr/>
          <p:nvPr/>
        </p:nvSpPr>
        <p:spPr bwMode="white">
          <a:xfrm>
            <a:off x="8547768" y="2161550"/>
            <a:ext cx="2694347" cy="9532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44F4095-50B1-0E1F-22DD-C6B9DD86EED8}"/>
              </a:ext>
            </a:extLst>
          </p:cNvPr>
          <p:cNvSpPr/>
          <p:nvPr/>
        </p:nvSpPr>
        <p:spPr bwMode="white">
          <a:xfrm>
            <a:off x="5167933" y="2199678"/>
            <a:ext cx="2894280" cy="12200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AD2636A1-5FF4-0FB2-DFA7-B3DC186CE299}"/>
              </a:ext>
            </a:extLst>
          </p:cNvPr>
          <p:cNvSpPr/>
          <p:nvPr/>
        </p:nvSpPr>
        <p:spPr bwMode="white">
          <a:xfrm>
            <a:off x="874115" y="2714407"/>
            <a:ext cx="3846347" cy="12391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FE16578D-72A4-01CB-33DC-74350DABA753}"/>
              </a:ext>
            </a:extLst>
          </p:cNvPr>
          <p:cNvSpPr/>
          <p:nvPr/>
        </p:nvSpPr>
        <p:spPr bwMode="white">
          <a:xfrm>
            <a:off x="2597355" y="4268125"/>
            <a:ext cx="399867" cy="2668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D9402FBE-D6AB-3A5D-80C7-0B7AF8E5AFA1}"/>
              </a:ext>
            </a:extLst>
          </p:cNvPr>
          <p:cNvSpPr/>
          <p:nvPr/>
        </p:nvSpPr>
        <p:spPr bwMode="white">
          <a:xfrm>
            <a:off x="6424661" y="4277657"/>
            <a:ext cx="390347" cy="2573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F542749C-E9C4-78A0-F240-DCFF1DC50FC0}"/>
              </a:ext>
            </a:extLst>
          </p:cNvPr>
          <p:cNvSpPr/>
          <p:nvPr/>
        </p:nvSpPr>
        <p:spPr bwMode="white">
          <a:xfrm>
            <a:off x="9690247" y="4268125"/>
            <a:ext cx="418910" cy="2668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5217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154A99E-D6D6-B669-490D-99200220E4F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6461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5C80FA3-F0ED-ACB7-0A75-A17413BF86AE}"/>
              </a:ext>
            </a:extLst>
          </p:cNvPr>
          <p:cNvSpPr/>
          <p:nvPr/>
        </p:nvSpPr>
        <p:spPr bwMode="white">
          <a:xfrm>
            <a:off x="2492628" y="1445374"/>
            <a:ext cx="399867" cy="2665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B38485F-C2B8-BCEF-BD6A-2D550BCFE161}"/>
              </a:ext>
            </a:extLst>
          </p:cNvPr>
          <p:cNvSpPr/>
          <p:nvPr/>
        </p:nvSpPr>
        <p:spPr bwMode="white">
          <a:xfrm>
            <a:off x="5434512" y="1445374"/>
            <a:ext cx="380826" cy="2665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347BFFFE-F773-F876-4A4C-582CF74645D5}"/>
              </a:ext>
            </a:extLst>
          </p:cNvPr>
          <p:cNvSpPr/>
          <p:nvPr/>
        </p:nvSpPr>
        <p:spPr bwMode="white">
          <a:xfrm>
            <a:off x="8519206" y="1445374"/>
            <a:ext cx="238016" cy="2665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EBE5A49A-0D0B-5DDA-8D47-1E50098838CF}"/>
              </a:ext>
            </a:extLst>
          </p:cNvPr>
          <p:cNvSpPr/>
          <p:nvPr/>
        </p:nvSpPr>
        <p:spPr bwMode="white">
          <a:xfrm>
            <a:off x="11118347" y="1445374"/>
            <a:ext cx="390347" cy="2665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1FBB6428-C572-9738-9475-E4BC0835E1B8}"/>
              </a:ext>
            </a:extLst>
          </p:cNvPr>
          <p:cNvSpPr/>
          <p:nvPr/>
        </p:nvSpPr>
        <p:spPr bwMode="white">
          <a:xfrm>
            <a:off x="2464066" y="2026145"/>
            <a:ext cx="257057" cy="2665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31B101CE-568B-930C-F7DF-284123E2B8E7}"/>
              </a:ext>
            </a:extLst>
          </p:cNvPr>
          <p:cNvSpPr/>
          <p:nvPr/>
        </p:nvSpPr>
        <p:spPr bwMode="white">
          <a:xfrm>
            <a:off x="5405950" y="2026145"/>
            <a:ext cx="238016" cy="2665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41C5D0B7-6079-B447-65A0-A170BE747110}"/>
              </a:ext>
            </a:extLst>
          </p:cNvPr>
          <p:cNvSpPr/>
          <p:nvPr/>
        </p:nvSpPr>
        <p:spPr bwMode="white">
          <a:xfrm>
            <a:off x="8519206" y="2026145"/>
            <a:ext cx="238016" cy="2665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42D0CDF6-0CAC-3F20-1EF6-07194D3155AA}"/>
              </a:ext>
            </a:extLst>
          </p:cNvPr>
          <p:cNvSpPr/>
          <p:nvPr/>
        </p:nvSpPr>
        <p:spPr bwMode="white">
          <a:xfrm>
            <a:off x="11299239" y="2026145"/>
            <a:ext cx="399867" cy="2665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B5EB2A10-9F84-F7EF-38EC-FFE24FFB5C16}"/>
              </a:ext>
            </a:extLst>
          </p:cNvPr>
          <p:cNvSpPr/>
          <p:nvPr/>
        </p:nvSpPr>
        <p:spPr bwMode="white">
          <a:xfrm>
            <a:off x="1797619" y="3625644"/>
            <a:ext cx="238016" cy="2761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CB9E10C8-35D4-B5A0-BD53-131495D8A5ED}"/>
              </a:ext>
            </a:extLst>
          </p:cNvPr>
          <p:cNvSpPr/>
          <p:nvPr/>
        </p:nvSpPr>
        <p:spPr bwMode="white">
          <a:xfrm>
            <a:off x="5710611" y="3625644"/>
            <a:ext cx="409388" cy="2761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74466BA6-4DB2-31B0-4624-F85941EDE547}"/>
              </a:ext>
            </a:extLst>
          </p:cNvPr>
          <p:cNvSpPr/>
          <p:nvPr/>
        </p:nvSpPr>
        <p:spPr bwMode="white">
          <a:xfrm>
            <a:off x="8842909" y="3625644"/>
            <a:ext cx="266578" cy="2761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1D0022B4-3AF3-3B1D-609D-487A358498D2}"/>
              </a:ext>
            </a:extLst>
          </p:cNvPr>
          <p:cNvSpPr/>
          <p:nvPr/>
        </p:nvSpPr>
        <p:spPr bwMode="white">
          <a:xfrm>
            <a:off x="1797619" y="4453956"/>
            <a:ext cx="247537" cy="2761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67553E8E-1B54-B698-500C-6A7E7CC2611E}"/>
              </a:ext>
            </a:extLst>
          </p:cNvPr>
          <p:cNvSpPr/>
          <p:nvPr/>
        </p:nvSpPr>
        <p:spPr bwMode="white">
          <a:xfrm>
            <a:off x="5520198" y="4453956"/>
            <a:ext cx="418909" cy="2856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FFC4A69B-69CE-C2B7-0D11-FF9344092BB3}"/>
              </a:ext>
            </a:extLst>
          </p:cNvPr>
          <p:cNvSpPr/>
          <p:nvPr/>
        </p:nvSpPr>
        <p:spPr bwMode="white">
          <a:xfrm>
            <a:off x="9509355" y="4453956"/>
            <a:ext cx="418910" cy="2856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8662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72CAC9F-B8A6-62D6-0047-9A558E37BB1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5927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5EB29C7-D96A-4DF3-1671-5E1CEFDFD468}"/>
              </a:ext>
            </a:extLst>
          </p:cNvPr>
          <p:cNvSpPr/>
          <p:nvPr/>
        </p:nvSpPr>
        <p:spPr bwMode="white">
          <a:xfrm>
            <a:off x="2073719" y="1646829"/>
            <a:ext cx="257057" cy="1620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3863DCEB-C455-B2D4-D273-D8F1A5340D39}"/>
              </a:ext>
            </a:extLst>
          </p:cNvPr>
          <p:cNvSpPr/>
          <p:nvPr/>
        </p:nvSpPr>
        <p:spPr bwMode="white">
          <a:xfrm>
            <a:off x="6243768" y="1599170"/>
            <a:ext cx="257057" cy="2097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F694B5B4-2A1D-62C5-11CC-7E255790F69A}"/>
              </a:ext>
            </a:extLst>
          </p:cNvPr>
          <p:cNvSpPr/>
          <p:nvPr/>
        </p:nvSpPr>
        <p:spPr bwMode="white">
          <a:xfrm>
            <a:off x="9861619" y="1599170"/>
            <a:ext cx="257057" cy="2097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E142768F-B5D3-CC68-5ECD-3F9D81422F4C}"/>
              </a:ext>
            </a:extLst>
          </p:cNvPr>
          <p:cNvSpPr/>
          <p:nvPr/>
        </p:nvSpPr>
        <p:spPr bwMode="white">
          <a:xfrm>
            <a:off x="2073719" y="2437993"/>
            <a:ext cx="257057" cy="2097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5AB459D1-AC1E-58AC-229A-5A1231554B30}"/>
              </a:ext>
            </a:extLst>
          </p:cNvPr>
          <p:cNvSpPr/>
          <p:nvPr/>
        </p:nvSpPr>
        <p:spPr bwMode="white">
          <a:xfrm>
            <a:off x="6062876" y="2437993"/>
            <a:ext cx="257057" cy="2097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0DEED545-BF5F-43B7-5491-3E79907BD50F}"/>
              </a:ext>
            </a:extLst>
          </p:cNvPr>
          <p:cNvSpPr/>
          <p:nvPr/>
        </p:nvSpPr>
        <p:spPr bwMode="white">
          <a:xfrm>
            <a:off x="9861619" y="2485654"/>
            <a:ext cx="257057" cy="1620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9540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3354626-4A22-583D-7833-656B482B3AA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6171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874FF8F6-77E5-9360-185D-4C832CBCA7D1}"/>
              </a:ext>
            </a:extLst>
          </p:cNvPr>
          <p:cNvSpPr/>
          <p:nvPr/>
        </p:nvSpPr>
        <p:spPr bwMode="white">
          <a:xfrm>
            <a:off x="6548429" y="2954748"/>
            <a:ext cx="390347" cy="3148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A85CFB7A-4295-2AAB-1130-112F81357DAF}"/>
              </a:ext>
            </a:extLst>
          </p:cNvPr>
          <p:cNvSpPr/>
          <p:nvPr/>
        </p:nvSpPr>
        <p:spPr bwMode="white">
          <a:xfrm>
            <a:off x="6767404" y="3717910"/>
            <a:ext cx="399867" cy="2671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B25D8736-C2E7-353E-D473-718975EBF0E6}"/>
              </a:ext>
            </a:extLst>
          </p:cNvPr>
          <p:cNvSpPr/>
          <p:nvPr/>
        </p:nvSpPr>
        <p:spPr bwMode="white">
          <a:xfrm>
            <a:off x="6186644" y="4442913"/>
            <a:ext cx="418909" cy="2766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11B88176-1248-673A-EFFE-CE009772D877}"/>
              </a:ext>
            </a:extLst>
          </p:cNvPr>
          <p:cNvSpPr/>
          <p:nvPr/>
        </p:nvSpPr>
        <p:spPr bwMode="white">
          <a:xfrm>
            <a:off x="6948298" y="4586006"/>
            <a:ext cx="218974" cy="1335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29251965-584A-A012-E965-72AA1017B912}"/>
              </a:ext>
            </a:extLst>
          </p:cNvPr>
          <p:cNvSpPr/>
          <p:nvPr/>
        </p:nvSpPr>
        <p:spPr bwMode="white">
          <a:xfrm>
            <a:off x="7624264" y="4442913"/>
            <a:ext cx="247537" cy="2766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2E224E14-BEBB-DFE5-2D92-94B1DDBDF67D}"/>
              </a:ext>
            </a:extLst>
          </p:cNvPr>
          <p:cNvSpPr/>
          <p:nvPr/>
        </p:nvSpPr>
        <p:spPr bwMode="white">
          <a:xfrm>
            <a:off x="8604892" y="4442913"/>
            <a:ext cx="418909" cy="2766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4577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Microsoft</cp:lastModifiedBy>
  <cp:revision>6</cp:revision>
  <dcterms:created xsi:type="dcterms:W3CDTF">2023-07-20T00:26:43Z</dcterms:created>
  <dcterms:modified xsi:type="dcterms:W3CDTF">2023-07-23T16:26:23Z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