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2EE326D-4A05-9B75-5769-E6545380C7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28" b="32375"/>
          <a:stretch/>
        </p:blipFill>
        <p:spPr>
          <a:xfrm>
            <a:off x="2685652" y="4223596"/>
            <a:ext cx="6820694" cy="6859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311A723A-202E-8EE1-4FB2-8C3B07AA60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06" b="72728"/>
          <a:stretch/>
        </p:blipFill>
        <p:spPr>
          <a:xfrm>
            <a:off x="1837956" y="1982506"/>
            <a:ext cx="8516087" cy="1012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A951C6F-57A4-236E-C13B-E70D9411F0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195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84BAC34-39F3-47D6-6AE4-7775F4B4D0A2}"/>
              </a:ext>
            </a:extLst>
          </p:cNvPr>
          <p:cNvSpPr/>
          <p:nvPr/>
        </p:nvSpPr>
        <p:spPr bwMode="white">
          <a:xfrm>
            <a:off x="5881983" y="2303039"/>
            <a:ext cx="418909" cy="276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C12E25C-B823-282B-470E-AC92DBD7B158}"/>
              </a:ext>
            </a:extLst>
          </p:cNvPr>
          <p:cNvSpPr/>
          <p:nvPr/>
        </p:nvSpPr>
        <p:spPr bwMode="white">
          <a:xfrm>
            <a:off x="7005421" y="2303039"/>
            <a:ext cx="247537" cy="276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411D114-938C-38A8-B0D6-AADFD9B65C16}"/>
              </a:ext>
            </a:extLst>
          </p:cNvPr>
          <p:cNvSpPr/>
          <p:nvPr/>
        </p:nvSpPr>
        <p:spPr bwMode="white">
          <a:xfrm>
            <a:off x="7986049" y="2303039"/>
            <a:ext cx="418909" cy="276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ED41551-8B8B-DE1B-E2F1-21AC3C3FE67E}"/>
              </a:ext>
            </a:extLst>
          </p:cNvPr>
          <p:cNvSpPr/>
          <p:nvPr/>
        </p:nvSpPr>
        <p:spPr bwMode="white">
          <a:xfrm>
            <a:off x="9109487" y="2303039"/>
            <a:ext cx="247537" cy="276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156892B-FAD3-1FD8-E0D3-B6BA1AD74234}"/>
              </a:ext>
            </a:extLst>
          </p:cNvPr>
          <p:cNvSpPr/>
          <p:nvPr/>
        </p:nvSpPr>
        <p:spPr bwMode="white">
          <a:xfrm>
            <a:off x="10090115" y="2303039"/>
            <a:ext cx="418909" cy="276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2AE3879-AAF6-1149-1002-97155CD61C18}"/>
              </a:ext>
            </a:extLst>
          </p:cNvPr>
          <p:cNvSpPr/>
          <p:nvPr/>
        </p:nvSpPr>
        <p:spPr bwMode="white">
          <a:xfrm>
            <a:off x="11146909" y="2303039"/>
            <a:ext cx="409388" cy="276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1690CBF-E35D-B24C-7239-302DBB7EACE4}"/>
              </a:ext>
            </a:extLst>
          </p:cNvPr>
          <p:cNvSpPr/>
          <p:nvPr/>
        </p:nvSpPr>
        <p:spPr bwMode="white">
          <a:xfrm>
            <a:off x="5881983" y="3150737"/>
            <a:ext cx="418909" cy="276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F3262DE-0D7A-D9B7-12E9-A5FEDA990E42}"/>
              </a:ext>
            </a:extLst>
          </p:cNvPr>
          <p:cNvSpPr/>
          <p:nvPr/>
        </p:nvSpPr>
        <p:spPr bwMode="white">
          <a:xfrm>
            <a:off x="6938776" y="3150737"/>
            <a:ext cx="409388" cy="276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B6ED982-7871-5203-CC47-DA717D274281}"/>
              </a:ext>
            </a:extLst>
          </p:cNvPr>
          <p:cNvSpPr/>
          <p:nvPr/>
        </p:nvSpPr>
        <p:spPr bwMode="white">
          <a:xfrm>
            <a:off x="8062214" y="3150737"/>
            <a:ext cx="247537" cy="276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353163F-E5F4-737E-2329-29FABCA233AE}"/>
              </a:ext>
            </a:extLst>
          </p:cNvPr>
          <p:cNvSpPr/>
          <p:nvPr/>
        </p:nvSpPr>
        <p:spPr bwMode="white">
          <a:xfrm>
            <a:off x="9042842" y="3150737"/>
            <a:ext cx="409388" cy="276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5C1ADE97-97E5-64DF-0155-CD95DA2678A2}"/>
              </a:ext>
            </a:extLst>
          </p:cNvPr>
          <p:cNvSpPr/>
          <p:nvPr/>
        </p:nvSpPr>
        <p:spPr bwMode="white">
          <a:xfrm>
            <a:off x="10156760" y="3150737"/>
            <a:ext cx="247537" cy="276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EE2B85E3-14CA-641E-7A3C-1A1D1D6D0B3B}"/>
              </a:ext>
            </a:extLst>
          </p:cNvPr>
          <p:cNvSpPr/>
          <p:nvPr/>
        </p:nvSpPr>
        <p:spPr bwMode="white">
          <a:xfrm>
            <a:off x="11146909" y="3150737"/>
            <a:ext cx="409388" cy="276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2090D164-6F8D-7A8A-CE6A-5C16576BF9E5}"/>
              </a:ext>
            </a:extLst>
          </p:cNvPr>
          <p:cNvSpPr/>
          <p:nvPr/>
        </p:nvSpPr>
        <p:spPr bwMode="white">
          <a:xfrm>
            <a:off x="5881983" y="3988911"/>
            <a:ext cx="418909" cy="285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B2C3B116-E23B-6223-D169-7EBFDC7BB518}"/>
              </a:ext>
            </a:extLst>
          </p:cNvPr>
          <p:cNvSpPr/>
          <p:nvPr/>
        </p:nvSpPr>
        <p:spPr bwMode="white">
          <a:xfrm>
            <a:off x="7014942" y="3998435"/>
            <a:ext cx="238016" cy="276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2B891508-B0D5-7EC1-5BAB-C354C52F31D3}"/>
              </a:ext>
            </a:extLst>
          </p:cNvPr>
          <p:cNvSpPr/>
          <p:nvPr/>
        </p:nvSpPr>
        <p:spPr bwMode="white">
          <a:xfrm>
            <a:off x="7986049" y="3998435"/>
            <a:ext cx="418909" cy="276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63FECD19-D2ED-9087-AD42-1926F281CCE0}"/>
              </a:ext>
            </a:extLst>
          </p:cNvPr>
          <p:cNvSpPr/>
          <p:nvPr/>
        </p:nvSpPr>
        <p:spPr bwMode="white">
          <a:xfrm>
            <a:off x="9119008" y="3998435"/>
            <a:ext cx="238015" cy="276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438D298B-0923-22CC-7437-A1D37B4771C9}"/>
              </a:ext>
            </a:extLst>
          </p:cNvPr>
          <p:cNvSpPr/>
          <p:nvPr/>
        </p:nvSpPr>
        <p:spPr bwMode="white">
          <a:xfrm>
            <a:off x="10090115" y="3988911"/>
            <a:ext cx="418909" cy="285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A67CFF99-85CF-F0ED-981F-59357A216011}"/>
              </a:ext>
            </a:extLst>
          </p:cNvPr>
          <p:cNvSpPr/>
          <p:nvPr/>
        </p:nvSpPr>
        <p:spPr bwMode="white">
          <a:xfrm>
            <a:off x="11137388" y="3998435"/>
            <a:ext cx="418909" cy="276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708318C1-A80D-5D8A-3206-5DC30B94B695}"/>
              </a:ext>
            </a:extLst>
          </p:cNvPr>
          <p:cNvSpPr/>
          <p:nvPr/>
        </p:nvSpPr>
        <p:spPr bwMode="white">
          <a:xfrm>
            <a:off x="5881983" y="4846134"/>
            <a:ext cx="418909" cy="266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011CD127-60B3-F29D-012B-67019C60469B}"/>
              </a:ext>
            </a:extLst>
          </p:cNvPr>
          <p:cNvSpPr/>
          <p:nvPr/>
        </p:nvSpPr>
        <p:spPr bwMode="white">
          <a:xfrm>
            <a:off x="6938776" y="4836609"/>
            <a:ext cx="409388" cy="276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CB772570-4DB9-AE00-2019-80BCA8A362E0}"/>
              </a:ext>
            </a:extLst>
          </p:cNvPr>
          <p:cNvSpPr/>
          <p:nvPr/>
        </p:nvSpPr>
        <p:spPr bwMode="white">
          <a:xfrm>
            <a:off x="8062214" y="4846134"/>
            <a:ext cx="247537" cy="266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779B3FFB-E678-E378-708E-46348F20FE85}"/>
              </a:ext>
            </a:extLst>
          </p:cNvPr>
          <p:cNvSpPr/>
          <p:nvPr/>
        </p:nvSpPr>
        <p:spPr bwMode="white">
          <a:xfrm>
            <a:off x="9042842" y="4846134"/>
            <a:ext cx="409388" cy="266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968C4D30-8C9C-68C5-52E1-3A665CD64F2C}"/>
              </a:ext>
            </a:extLst>
          </p:cNvPr>
          <p:cNvSpPr/>
          <p:nvPr/>
        </p:nvSpPr>
        <p:spPr bwMode="white">
          <a:xfrm>
            <a:off x="10166280" y="4846134"/>
            <a:ext cx="238016" cy="266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5314DEF3-402C-E2B4-C3FD-F179443C21BB}"/>
              </a:ext>
            </a:extLst>
          </p:cNvPr>
          <p:cNvSpPr/>
          <p:nvPr/>
        </p:nvSpPr>
        <p:spPr bwMode="white">
          <a:xfrm>
            <a:off x="11146909" y="4836609"/>
            <a:ext cx="409388" cy="276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97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D5A4F43-BE28-54F4-10BB-ADA4F200A7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55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6F01C0A-E12D-1404-7F40-42CFF7CC2DF3}"/>
              </a:ext>
            </a:extLst>
          </p:cNvPr>
          <p:cNvSpPr/>
          <p:nvPr/>
        </p:nvSpPr>
        <p:spPr bwMode="white">
          <a:xfrm>
            <a:off x="2130842" y="1427924"/>
            <a:ext cx="390347" cy="266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090DE01-81AB-F84C-0057-4C4D2769A8A2}"/>
              </a:ext>
            </a:extLst>
          </p:cNvPr>
          <p:cNvSpPr/>
          <p:nvPr/>
        </p:nvSpPr>
        <p:spPr bwMode="white">
          <a:xfrm>
            <a:off x="4882314" y="1427924"/>
            <a:ext cx="399867" cy="266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F541F41-1987-35C3-4CC2-9316EA0ED3BC}"/>
              </a:ext>
            </a:extLst>
          </p:cNvPr>
          <p:cNvSpPr/>
          <p:nvPr/>
        </p:nvSpPr>
        <p:spPr bwMode="white">
          <a:xfrm>
            <a:off x="7633785" y="1427924"/>
            <a:ext cx="390347" cy="266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4A96DF6-A927-70BC-F359-55CA1C7C6466}"/>
              </a:ext>
            </a:extLst>
          </p:cNvPr>
          <p:cNvSpPr/>
          <p:nvPr/>
        </p:nvSpPr>
        <p:spPr bwMode="white">
          <a:xfrm>
            <a:off x="10537586" y="1427924"/>
            <a:ext cx="228496" cy="266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764B67E-26FB-402A-CE4B-303007F4E248}"/>
              </a:ext>
            </a:extLst>
          </p:cNvPr>
          <p:cNvSpPr/>
          <p:nvPr/>
        </p:nvSpPr>
        <p:spPr bwMode="white">
          <a:xfrm>
            <a:off x="2130842" y="1980956"/>
            <a:ext cx="390347" cy="266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B30F0C3-CF73-50DC-6A3C-1A5865F6F72E}"/>
              </a:ext>
            </a:extLst>
          </p:cNvPr>
          <p:cNvSpPr/>
          <p:nvPr/>
        </p:nvSpPr>
        <p:spPr bwMode="white">
          <a:xfrm>
            <a:off x="4882314" y="1980956"/>
            <a:ext cx="399867" cy="266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FF5668B-7DDE-707E-BD2B-2836E9B07928}"/>
              </a:ext>
            </a:extLst>
          </p:cNvPr>
          <p:cNvSpPr/>
          <p:nvPr/>
        </p:nvSpPr>
        <p:spPr bwMode="white">
          <a:xfrm>
            <a:off x="7633785" y="1980956"/>
            <a:ext cx="380827" cy="266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33A83CE-5BF5-5C8F-A8BC-48BC3681A59C}"/>
              </a:ext>
            </a:extLst>
          </p:cNvPr>
          <p:cNvSpPr/>
          <p:nvPr/>
        </p:nvSpPr>
        <p:spPr bwMode="white">
          <a:xfrm>
            <a:off x="10375735" y="1980956"/>
            <a:ext cx="399867" cy="266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7890F5D-21DF-9744-20C3-334123EDDD32}"/>
              </a:ext>
            </a:extLst>
          </p:cNvPr>
          <p:cNvSpPr/>
          <p:nvPr/>
        </p:nvSpPr>
        <p:spPr bwMode="white">
          <a:xfrm>
            <a:off x="2292694" y="2543524"/>
            <a:ext cx="228495" cy="266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085E3A0-E618-DB31-5742-2CF96AFA1798}"/>
              </a:ext>
            </a:extLst>
          </p:cNvPr>
          <p:cNvSpPr/>
          <p:nvPr/>
        </p:nvSpPr>
        <p:spPr bwMode="white">
          <a:xfrm>
            <a:off x="4882314" y="2543524"/>
            <a:ext cx="390347" cy="266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0F67498-BCDE-DE08-5887-7A817695953B}"/>
              </a:ext>
            </a:extLst>
          </p:cNvPr>
          <p:cNvSpPr/>
          <p:nvPr/>
        </p:nvSpPr>
        <p:spPr bwMode="white">
          <a:xfrm>
            <a:off x="7633785" y="2543524"/>
            <a:ext cx="390347" cy="266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14AD8B03-1B74-F1A8-9B8A-2F679C9B2E5F}"/>
              </a:ext>
            </a:extLst>
          </p:cNvPr>
          <p:cNvSpPr/>
          <p:nvPr/>
        </p:nvSpPr>
        <p:spPr bwMode="white">
          <a:xfrm>
            <a:off x="10537586" y="2543524"/>
            <a:ext cx="238016" cy="266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85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480038B-3E39-A813-FE70-862D798B253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326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3F719A0-01B5-47EE-7BF5-39E47C4D199A}"/>
              </a:ext>
            </a:extLst>
          </p:cNvPr>
          <p:cNvSpPr/>
          <p:nvPr/>
        </p:nvSpPr>
        <p:spPr bwMode="white">
          <a:xfrm>
            <a:off x="2102280" y="3692751"/>
            <a:ext cx="409388" cy="276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2FAF658-783F-02E0-E396-F59FE27E18B3}"/>
              </a:ext>
            </a:extLst>
          </p:cNvPr>
          <p:cNvSpPr/>
          <p:nvPr/>
        </p:nvSpPr>
        <p:spPr bwMode="white">
          <a:xfrm>
            <a:off x="2863933" y="3749884"/>
            <a:ext cx="257057" cy="209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ED2B4B6-4C17-1ACB-0759-A7F0959D94DD}"/>
              </a:ext>
            </a:extLst>
          </p:cNvPr>
          <p:cNvSpPr/>
          <p:nvPr/>
        </p:nvSpPr>
        <p:spPr bwMode="white">
          <a:xfrm>
            <a:off x="3539900" y="3692751"/>
            <a:ext cx="247537" cy="276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BB878CA-FCC6-B757-044C-D5E0E2C13D01}"/>
              </a:ext>
            </a:extLst>
          </p:cNvPr>
          <p:cNvSpPr/>
          <p:nvPr/>
        </p:nvSpPr>
        <p:spPr bwMode="white">
          <a:xfrm>
            <a:off x="4520528" y="3692751"/>
            <a:ext cx="409388" cy="276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E17CE33-121B-1BF1-3842-ED235334C694}"/>
              </a:ext>
            </a:extLst>
          </p:cNvPr>
          <p:cNvSpPr/>
          <p:nvPr/>
        </p:nvSpPr>
        <p:spPr bwMode="white">
          <a:xfrm>
            <a:off x="7881322" y="3692751"/>
            <a:ext cx="418909" cy="276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C8782E2-494C-69AC-7C25-A5D3BEBE9429}"/>
              </a:ext>
            </a:extLst>
          </p:cNvPr>
          <p:cNvSpPr/>
          <p:nvPr/>
        </p:nvSpPr>
        <p:spPr bwMode="white">
          <a:xfrm>
            <a:off x="8642975" y="3826061"/>
            <a:ext cx="257057" cy="57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4284523-C913-474D-3007-6CC1485DE913}"/>
              </a:ext>
            </a:extLst>
          </p:cNvPr>
          <p:cNvSpPr/>
          <p:nvPr/>
        </p:nvSpPr>
        <p:spPr bwMode="white">
          <a:xfrm>
            <a:off x="9318942" y="3692751"/>
            <a:ext cx="247537" cy="276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288DB38-DFCC-869D-E6E4-370853760A82}"/>
              </a:ext>
            </a:extLst>
          </p:cNvPr>
          <p:cNvSpPr/>
          <p:nvPr/>
        </p:nvSpPr>
        <p:spPr bwMode="white">
          <a:xfrm>
            <a:off x="10299570" y="3692751"/>
            <a:ext cx="418909" cy="276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94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F355CC3-7480-F771-3570-E10DB5E8685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714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66DAEE9-4203-C2DD-2575-84B2AC40E15E}"/>
              </a:ext>
            </a:extLst>
          </p:cNvPr>
          <p:cNvSpPr/>
          <p:nvPr/>
        </p:nvSpPr>
        <p:spPr bwMode="white">
          <a:xfrm>
            <a:off x="2606876" y="3826716"/>
            <a:ext cx="257057" cy="266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0A955F0-643E-36B4-5A0C-70AE30D5F9A9}"/>
              </a:ext>
            </a:extLst>
          </p:cNvPr>
          <p:cNvSpPr/>
          <p:nvPr/>
        </p:nvSpPr>
        <p:spPr bwMode="white">
          <a:xfrm>
            <a:off x="3587504" y="3826716"/>
            <a:ext cx="428429" cy="266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360F7C3-67AF-FF75-115C-283A77C0E4FE}"/>
              </a:ext>
            </a:extLst>
          </p:cNvPr>
          <p:cNvSpPr/>
          <p:nvPr/>
        </p:nvSpPr>
        <p:spPr bwMode="white">
          <a:xfrm>
            <a:off x="8576330" y="3826716"/>
            <a:ext cx="238016" cy="266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97D1474-544E-8D20-F0C5-9D220CB48E08}"/>
              </a:ext>
            </a:extLst>
          </p:cNvPr>
          <p:cNvSpPr/>
          <p:nvPr/>
        </p:nvSpPr>
        <p:spPr bwMode="white">
          <a:xfrm>
            <a:off x="9556958" y="3826716"/>
            <a:ext cx="409388" cy="266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B317643-ED42-39F4-25C1-91DA13F7B71F}"/>
              </a:ext>
            </a:extLst>
          </p:cNvPr>
          <p:cNvSpPr/>
          <p:nvPr/>
        </p:nvSpPr>
        <p:spPr bwMode="white">
          <a:xfrm>
            <a:off x="5225057" y="4493392"/>
            <a:ext cx="771173" cy="352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431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7</cp:revision>
  <dcterms:created xsi:type="dcterms:W3CDTF">2023-07-20T00:26:43Z</dcterms:created>
  <dcterms:modified xsi:type="dcterms:W3CDTF">2023-07-23T16:27:59Z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