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1A1675-F6BE-7790-A835-F8C37E054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57" b="28867"/>
          <a:stretch/>
        </p:blipFill>
        <p:spPr>
          <a:xfrm>
            <a:off x="3329110" y="4161853"/>
            <a:ext cx="5533777" cy="735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11A723A-202E-8EE1-4FB2-8C3B07AA6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6" b="72728"/>
          <a:stretch/>
        </p:blipFill>
        <p:spPr>
          <a:xfrm>
            <a:off x="1837956" y="1982506"/>
            <a:ext cx="8516087" cy="1012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31E5B5-4350-01C3-C5CC-229971AA29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9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02B703-AD1F-0137-BCAA-A30BA7FA4D91}"/>
              </a:ext>
            </a:extLst>
          </p:cNvPr>
          <p:cNvSpPr/>
          <p:nvPr/>
        </p:nvSpPr>
        <p:spPr bwMode="white">
          <a:xfrm>
            <a:off x="1283504" y="3683948"/>
            <a:ext cx="152330" cy="228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E0B11C-076A-1BA7-57D8-01F44B727CEE}"/>
              </a:ext>
            </a:extLst>
          </p:cNvPr>
          <p:cNvSpPr/>
          <p:nvPr/>
        </p:nvSpPr>
        <p:spPr bwMode="white">
          <a:xfrm>
            <a:off x="3035305" y="3683948"/>
            <a:ext cx="180893" cy="314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B69EF8-7DA9-932A-5A31-8267A84E6102}"/>
              </a:ext>
            </a:extLst>
          </p:cNvPr>
          <p:cNvSpPr/>
          <p:nvPr/>
        </p:nvSpPr>
        <p:spPr bwMode="white">
          <a:xfrm>
            <a:off x="4749024" y="3769666"/>
            <a:ext cx="209454" cy="228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398B5E-E747-D845-02FE-0A5098199C92}"/>
              </a:ext>
            </a:extLst>
          </p:cNvPr>
          <p:cNvSpPr/>
          <p:nvPr/>
        </p:nvSpPr>
        <p:spPr bwMode="white">
          <a:xfrm>
            <a:off x="6519867" y="3769666"/>
            <a:ext cx="380827" cy="23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0351B12-051F-C46C-BC50-53601D4B4BD5}"/>
              </a:ext>
            </a:extLst>
          </p:cNvPr>
          <p:cNvSpPr/>
          <p:nvPr/>
        </p:nvSpPr>
        <p:spPr bwMode="white">
          <a:xfrm>
            <a:off x="8452561" y="3712521"/>
            <a:ext cx="142809" cy="228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66C7AE7-1AA7-B827-9B44-893CBC187A59}"/>
              </a:ext>
            </a:extLst>
          </p:cNvPr>
          <p:cNvSpPr/>
          <p:nvPr/>
        </p:nvSpPr>
        <p:spPr bwMode="white">
          <a:xfrm>
            <a:off x="10328132" y="3702997"/>
            <a:ext cx="218975" cy="23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39A868B-90AE-3BDC-97FF-081651FF791C}"/>
              </a:ext>
            </a:extLst>
          </p:cNvPr>
          <p:cNvSpPr/>
          <p:nvPr/>
        </p:nvSpPr>
        <p:spPr bwMode="white">
          <a:xfrm>
            <a:off x="3216198" y="4236352"/>
            <a:ext cx="352264" cy="228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0588359-83C4-8138-BD53-72E6C2B7E1F0}"/>
              </a:ext>
            </a:extLst>
          </p:cNvPr>
          <p:cNvSpPr/>
          <p:nvPr/>
        </p:nvSpPr>
        <p:spPr bwMode="white">
          <a:xfrm>
            <a:off x="9718809" y="4255401"/>
            <a:ext cx="361785" cy="23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4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66494E-10DE-EC72-EE10-44C75BB0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5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DE015E-7E7A-3564-8B1F-22CEDBEB0755}"/>
              </a:ext>
            </a:extLst>
          </p:cNvPr>
          <p:cNvSpPr/>
          <p:nvPr/>
        </p:nvSpPr>
        <p:spPr bwMode="white">
          <a:xfrm>
            <a:off x="3254280" y="1426441"/>
            <a:ext cx="161851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BFC5F7-1D4B-2A84-D2D5-217C64746127}"/>
              </a:ext>
            </a:extLst>
          </p:cNvPr>
          <p:cNvSpPr/>
          <p:nvPr/>
        </p:nvSpPr>
        <p:spPr bwMode="white">
          <a:xfrm>
            <a:off x="5539239" y="1426441"/>
            <a:ext cx="257057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F09ACE-C166-9078-73FF-649A2521799F}"/>
              </a:ext>
            </a:extLst>
          </p:cNvPr>
          <p:cNvSpPr/>
          <p:nvPr/>
        </p:nvSpPr>
        <p:spPr bwMode="white">
          <a:xfrm>
            <a:off x="9395107" y="1426441"/>
            <a:ext cx="390347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C7E622-1B23-4A1C-DB64-07B10EBB9D4B}"/>
              </a:ext>
            </a:extLst>
          </p:cNvPr>
          <p:cNvSpPr/>
          <p:nvPr/>
        </p:nvSpPr>
        <p:spPr bwMode="white">
          <a:xfrm>
            <a:off x="8633454" y="2016793"/>
            <a:ext cx="399867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BA2307B-AC30-9BB8-177C-0EE9F0288530}"/>
              </a:ext>
            </a:extLst>
          </p:cNvPr>
          <p:cNvSpPr/>
          <p:nvPr/>
        </p:nvSpPr>
        <p:spPr bwMode="white">
          <a:xfrm>
            <a:off x="4968000" y="3406975"/>
            <a:ext cx="399867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9B92C2B-D23C-C5D4-B395-4F9AA8434E5F}"/>
              </a:ext>
            </a:extLst>
          </p:cNvPr>
          <p:cNvSpPr/>
          <p:nvPr/>
        </p:nvSpPr>
        <p:spPr bwMode="white">
          <a:xfrm>
            <a:off x="9166611" y="3406975"/>
            <a:ext cx="238016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E53200-5ADB-8B25-0A30-E0F3AE401C45}"/>
              </a:ext>
            </a:extLst>
          </p:cNvPr>
          <p:cNvSpPr/>
          <p:nvPr/>
        </p:nvSpPr>
        <p:spPr bwMode="white">
          <a:xfrm>
            <a:off x="6805487" y="3997327"/>
            <a:ext cx="390347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02597FD-06BF-C717-FF09-EE6B2D4A562C}"/>
              </a:ext>
            </a:extLst>
          </p:cNvPr>
          <p:cNvSpPr/>
          <p:nvPr/>
        </p:nvSpPr>
        <p:spPr bwMode="white">
          <a:xfrm>
            <a:off x="7014942" y="4597200"/>
            <a:ext cx="4408066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1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1A875C-8ACF-597B-184C-C0BB4DDC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89CF31-C602-5C70-EF15-2D3227F7FE58}"/>
              </a:ext>
            </a:extLst>
          </p:cNvPr>
          <p:cNvSpPr/>
          <p:nvPr/>
        </p:nvSpPr>
        <p:spPr bwMode="white">
          <a:xfrm>
            <a:off x="1883305" y="3190512"/>
            <a:ext cx="371305" cy="238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AD260A4-33A8-86DC-D197-01599DBFCCB4}"/>
              </a:ext>
            </a:extLst>
          </p:cNvPr>
          <p:cNvSpPr/>
          <p:nvPr/>
        </p:nvSpPr>
        <p:spPr bwMode="white">
          <a:xfrm>
            <a:off x="4501487" y="3180982"/>
            <a:ext cx="371305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692832-4C19-65AD-34E8-E8AEB806E66F}"/>
              </a:ext>
            </a:extLst>
          </p:cNvPr>
          <p:cNvSpPr/>
          <p:nvPr/>
        </p:nvSpPr>
        <p:spPr bwMode="white">
          <a:xfrm>
            <a:off x="7176793" y="3180982"/>
            <a:ext cx="371305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E8EAD25-10FC-A38B-9D13-954B336C8E3F}"/>
              </a:ext>
            </a:extLst>
          </p:cNvPr>
          <p:cNvSpPr/>
          <p:nvPr/>
        </p:nvSpPr>
        <p:spPr bwMode="white">
          <a:xfrm>
            <a:off x="9823537" y="3180982"/>
            <a:ext cx="380826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4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299AE4-5176-2BCC-0513-083D5B0206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8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D4FC40-A23C-4E6E-5FC1-F0CE404C90AF}"/>
              </a:ext>
            </a:extLst>
          </p:cNvPr>
          <p:cNvSpPr/>
          <p:nvPr/>
        </p:nvSpPr>
        <p:spPr bwMode="white">
          <a:xfrm>
            <a:off x="1750016" y="3098966"/>
            <a:ext cx="371305" cy="27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0B8AAC-14BE-CF36-45E6-E982A486FDF1}"/>
              </a:ext>
            </a:extLst>
          </p:cNvPr>
          <p:cNvSpPr/>
          <p:nvPr/>
        </p:nvSpPr>
        <p:spPr bwMode="white">
          <a:xfrm>
            <a:off x="4882314" y="3223031"/>
            <a:ext cx="371305" cy="152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D98AB1-8010-DBB2-184B-BA2D7367BCFF}"/>
              </a:ext>
            </a:extLst>
          </p:cNvPr>
          <p:cNvSpPr/>
          <p:nvPr/>
        </p:nvSpPr>
        <p:spPr bwMode="white">
          <a:xfrm>
            <a:off x="5586842" y="3223031"/>
            <a:ext cx="361785" cy="152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2E03F3-189F-25F3-4C3D-3274F9FE3DE5}"/>
              </a:ext>
            </a:extLst>
          </p:cNvPr>
          <p:cNvSpPr/>
          <p:nvPr/>
        </p:nvSpPr>
        <p:spPr bwMode="white">
          <a:xfrm>
            <a:off x="8671537" y="3098966"/>
            <a:ext cx="371306" cy="27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