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11A723A-202E-8EE1-4FB2-8C3B07AA6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6" b="72728"/>
          <a:stretch/>
        </p:blipFill>
        <p:spPr>
          <a:xfrm>
            <a:off x="1837956" y="1982506"/>
            <a:ext cx="8516087" cy="101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11A723A-202E-8EE1-4FB2-8C3B07AA6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t="51472" r="32850" b="25764"/>
          <a:stretch/>
        </p:blipFill>
        <p:spPr>
          <a:xfrm>
            <a:off x="3797060" y="4278702"/>
            <a:ext cx="4597880" cy="603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8D5EC1-08BD-AABD-3E36-5C032BB0AC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4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DA8120-FE2C-BE51-EF63-CFE8A274C911}"/>
              </a:ext>
            </a:extLst>
          </p:cNvPr>
          <p:cNvSpPr/>
          <p:nvPr/>
        </p:nvSpPr>
        <p:spPr bwMode="white">
          <a:xfrm>
            <a:off x="1930909" y="3830485"/>
            <a:ext cx="456991" cy="40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1BEB44-9652-8E6F-70DF-FA3C78A74D20}"/>
              </a:ext>
            </a:extLst>
          </p:cNvPr>
          <p:cNvSpPr/>
          <p:nvPr/>
        </p:nvSpPr>
        <p:spPr bwMode="white">
          <a:xfrm>
            <a:off x="5358347" y="3830485"/>
            <a:ext cx="456991" cy="40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1DD324-EF09-2933-78CC-62BD69B0501A}"/>
              </a:ext>
            </a:extLst>
          </p:cNvPr>
          <p:cNvSpPr/>
          <p:nvPr/>
        </p:nvSpPr>
        <p:spPr bwMode="white">
          <a:xfrm>
            <a:off x="7319603" y="3830485"/>
            <a:ext cx="447471" cy="40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C1B9F6-CD53-7F1E-B989-9ADD5B8B34D1}"/>
              </a:ext>
            </a:extLst>
          </p:cNvPr>
          <p:cNvSpPr/>
          <p:nvPr/>
        </p:nvSpPr>
        <p:spPr bwMode="white">
          <a:xfrm>
            <a:off x="10737520" y="3830485"/>
            <a:ext cx="456990" cy="40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9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1377C0-C561-EE69-8F5F-066415930A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61CB63-F2CB-8DC3-30D4-3951281B190D}"/>
              </a:ext>
            </a:extLst>
          </p:cNvPr>
          <p:cNvSpPr/>
          <p:nvPr/>
        </p:nvSpPr>
        <p:spPr bwMode="white">
          <a:xfrm>
            <a:off x="845553" y="1467832"/>
            <a:ext cx="2389685" cy="106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974318-9154-F156-C24C-5A44958988F6}"/>
              </a:ext>
            </a:extLst>
          </p:cNvPr>
          <p:cNvSpPr/>
          <p:nvPr/>
        </p:nvSpPr>
        <p:spPr bwMode="white">
          <a:xfrm>
            <a:off x="4920396" y="1477382"/>
            <a:ext cx="2551537" cy="1088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A6EAEB-F3EC-43F9-987F-23AB7AA98F78}"/>
              </a:ext>
            </a:extLst>
          </p:cNvPr>
          <p:cNvSpPr/>
          <p:nvPr/>
        </p:nvSpPr>
        <p:spPr bwMode="white">
          <a:xfrm>
            <a:off x="8671537" y="1830742"/>
            <a:ext cx="2342082" cy="75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1C83F2-9C0C-0FA2-FB1F-0629083D98CD}"/>
              </a:ext>
            </a:extLst>
          </p:cNvPr>
          <p:cNvSpPr/>
          <p:nvPr/>
        </p:nvSpPr>
        <p:spPr bwMode="white">
          <a:xfrm>
            <a:off x="1778578" y="2976776"/>
            <a:ext cx="39034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ACE2C2-7CAC-6017-3487-0C3268FE9F1A}"/>
              </a:ext>
            </a:extLst>
          </p:cNvPr>
          <p:cNvSpPr/>
          <p:nvPr/>
        </p:nvSpPr>
        <p:spPr bwMode="white">
          <a:xfrm>
            <a:off x="5691570" y="2976776"/>
            <a:ext cx="39034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3AB04B-412A-DBE9-C145-73F6754100D0}"/>
              </a:ext>
            </a:extLst>
          </p:cNvPr>
          <p:cNvSpPr/>
          <p:nvPr/>
        </p:nvSpPr>
        <p:spPr bwMode="white">
          <a:xfrm>
            <a:off x="9518876" y="2976776"/>
            <a:ext cx="39986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63F7D9-5364-9E02-FDAA-32FDC59129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9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418037-B6CF-1E2B-71B6-AA6112E6723B}"/>
              </a:ext>
            </a:extLst>
          </p:cNvPr>
          <p:cNvSpPr/>
          <p:nvPr/>
        </p:nvSpPr>
        <p:spPr bwMode="white">
          <a:xfrm>
            <a:off x="6786447" y="1817909"/>
            <a:ext cx="333222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BDCE5B-361D-7779-A6F2-74BA5480B93E}"/>
              </a:ext>
            </a:extLst>
          </p:cNvPr>
          <p:cNvSpPr/>
          <p:nvPr/>
        </p:nvSpPr>
        <p:spPr bwMode="white">
          <a:xfrm>
            <a:off x="7757553" y="1817909"/>
            <a:ext cx="333223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FC9201-8320-9D3B-C4C0-C2941E8D9C91}"/>
              </a:ext>
            </a:extLst>
          </p:cNvPr>
          <p:cNvSpPr/>
          <p:nvPr/>
        </p:nvSpPr>
        <p:spPr bwMode="white">
          <a:xfrm>
            <a:off x="8709619" y="1817909"/>
            <a:ext cx="333223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254777-5617-1A0B-AC82-7283A04FB1AF}"/>
              </a:ext>
            </a:extLst>
          </p:cNvPr>
          <p:cNvSpPr/>
          <p:nvPr/>
        </p:nvSpPr>
        <p:spPr bwMode="white">
          <a:xfrm>
            <a:off x="9680727" y="1817909"/>
            <a:ext cx="333223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D2E4C9-1E55-17B6-7F81-0DA89D898310}"/>
              </a:ext>
            </a:extLst>
          </p:cNvPr>
          <p:cNvSpPr/>
          <p:nvPr/>
        </p:nvSpPr>
        <p:spPr bwMode="white">
          <a:xfrm>
            <a:off x="10175801" y="1817909"/>
            <a:ext cx="333223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BD9B0C-6599-D274-03F7-E1D5EB09ECCB}"/>
              </a:ext>
            </a:extLst>
          </p:cNvPr>
          <p:cNvSpPr/>
          <p:nvPr/>
        </p:nvSpPr>
        <p:spPr bwMode="white">
          <a:xfrm>
            <a:off x="6624595" y="2570686"/>
            <a:ext cx="2056462" cy="304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26966A-0C38-0DE6-D983-DBD32549B250}"/>
              </a:ext>
            </a:extLst>
          </p:cNvPr>
          <p:cNvSpPr/>
          <p:nvPr/>
        </p:nvSpPr>
        <p:spPr bwMode="white">
          <a:xfrm>
            <a:off x="1854743" y="3180531"/>
            <a:ext cx="399867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A744411-6229-3EA3-53BE-D4EF44E54C5A}"/>
              </a:ext>
            </a:extLst>
          </p:cNvPr>
          <p:cNvSpPr/>
          <p:nvPr/>
        </p:nvSpPr>
        <p:spPr bwMode="white">
          <a:xfrm>
            <a:off x="4606214" y="3799904"/>
            <a:ext cx="390347" cy="257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AC8C6A6-8E67-5331-A6B8-8689C0C7FE22}"/>
              </a:ext>
            </a:extLst>
          </p:cNvPr>
          <p:cNvSpPr/>
          <p:nvPr/>
        </p:nvSpPr>
        <p:spPr bwMode="white">
          <a:xfrm>
            <a:off x="6434181" y="3799904"/>
            <a:ext cx="399867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7317D30-9E52-2131-C45B-8D701A8BF504}"/>
              </a:ext>
            </a:extLst>
          </p:cNvPr>
          <p:cNvSpPr/>
          <p:nvPr/>
        </p:nvSpPr>
        <p:spPr bwMode="white">
          <a:xfrm>
            <a:off x="11042181" y="3799904"/>
            <a:ext cx="238016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0418037-B6CF-1E2B-71B6-AA6112E6723B}"/>
              </a:ext>
            </a:extLst>
          </p:cNvPr>
          <p:cNvSpPr/>
          <p:nvPr/>
        </p:nvSpPr>
        <p:spPr bwMode="white">
          <a:xfrm>
            <a:off x="7281520" y="1817909"/>
            <a:ext cx="333222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9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E4883B-D10A-3AFA-A1E8-0B31D18638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6C868B-73E1-594A-5348-4D92340FCAB4}"/>
              </a:ext>
            </a:extLst>
          </p:cNvPr>
          <p:cNvSpPr/>
          <p:nvPr/>
        </p:nvSpPr>
        <p:spPr bwMode="white">
          <a:xfrm>
            <a:off x="3577983" y="2973235"/>
            <a:ext cx="361785" cy="333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2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