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E48322-C159-EF07-6BB8-3673A5C44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6" b="25999"/>
          <a:stretch/>
        </p:blipFill>
        <p:spPr>
          <a:xfrm>
            <a:off x="2691162" y="4197500"/>
            <a:ext cx="6789270" cy="63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4FD6D2-D846-169D-057A-C235D00CEF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09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9270FE-1B9E-21D6-B5F4-F3B2EB0A69FE}"/>
              </a:ext>
            </a:extLst>
          </p:cNvPr>
          <p:cNvSpPr/>
          <p:nvPr/>
        </p:nvSpPr>
        <p:spPr bwMode="white">
          <a:xfrm>
            <a:off x="1435834" y="3505902"/>
            <a:ext cx="9587305" cy="102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B9961D-A3EA-1623-AACD-905EA38A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D98697-5082-E6B9-DCE4-6FAED3931B52}"/>
              </a:ext>
            </a:extLst>
          </p:cNvPr>
          <p:cNvSpPr/>
          <p:nvPr/>
        </p:nvSpPr>
        <p:spPr bwMode="white">
          <a:xfrm>
            <a:off x="6338975" y="2448700"/>
            <a:ext cx="1847008" cy="31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BFB07C-C107-C726-479C-8FDC2D2EECBB}"/>
              </a:ext>
            </a:extLst>
          </p:cNvPr>
          <p:cNvSpPr/>
          <p:nvPr/>
        </p:nvSpPr>
        <p:spPr bwMode="white">
          <a:xfrm>
            <a:off x="9252297" y="2458237"/>
            <a:ext cx="1523305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C4B67A-9474-297B-8010-1770D32FAF21}"/>
              </a:ext>
            </a:extLst>
          </p:cNvPr>
          <p:cNvSpPr/>
          <p:nvPr/>
        </p:nvSpPr>
        <p:spPr bwMode="white">
          <a:xfrm>
            <a:off x="2673519" y="3118585"/>
            <a:ext cx="5512463" cy="379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6A3E447-334E-80AA-2506-B233A3551D8B}"/>
              </a:ext>
            </a:extLst>
          </p:cNvPr>
          <p:cNvSpPr/>
          <p:nvPr/>
        </p:nvSpPr>
        <p:spPr bwMode="white">
          <a:xfrm>
            <a:off x="9261818" y="3192620"/>
            <a:ext cx="1513785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DEE5D0C-5E95-28FF-42BA-2B573D49BA24}"/>
              </a:ext>
            </a:extLst>
          </p:cNvPr>
          <p:cNvSpPr/>
          <p:nvPr/>
        </p:nvSpPr>
        <p:spPr bwMode="white">
          <a:xfrm>
            <a:off x="7805157" y="3917466"/>
            <a:ext cx="380826" cy="31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3F41D84-8086-5574-6AB3-13D410A3365F}"/>
              </a:ext>
            </a:extLst>
          </p:cNvPr>
          <p:cNvSpPr/>
          <p:nvPr/>
        </p:nvSpPr>
        <p:spPr bwMode="white">
          <a:xfrm>
            <a:off x="9252297" y="3927003"/>
            <a:ext cx="1523305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62CE96-0AA1-3FFB-1D57-78DBAB5C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3846BE-C080-544A-8283-724F8F003CD5}"/>
              </a:ext>
            </a:extLst>
          </p:cNvPr>
          <p:cNvSpPr/>
          <p:nvPr/>
        </p:nvSpPr>
        <p:spPr bwMode="white">
          <a:xfrm>
            <a:off x="902677" y="1559922"/>
            <a:ext cx="4939858" cy="1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89B090-1D92-4FFE-7E6D-90A77C3012C8}"/>
              </a:ext>
            </a:extLst>
          </p:cNvPr>
          <p:cNvSpPr/>
          <p:nvPr/>
        </p:nvSpPr>
        <p:spPr bwMode="white">
          <a:xfrm>
            <a:off x="4853752" y="3207435"/>
            <a:ext cx="23801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3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232CC0-1013-0394-A40F-085534FD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5913A5-9101-9BAC-72D5-49EE987F0045}"/>
              </a:ext>
            </a:extLst>
          </p:cNvPr>
          <p:cNvSpPr/>
          <p:nvPr/>
        </p:nvSpPr>
        <p:spPr bwMode="white">
          <a:xfrm>
            <a:off x="6015272" y="1522748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D24226-269E-BA64-42D1-C1E880D53D63}"/>
              </a:ext>
            </a:extLst>
          </p:cNvPr>
          <p:cNvSpPr/>
          <p:nvPr/>
        </p:nvSpPr>
        <p:spPr bwMode="white">
          <a:xfrm>
            <a:off x="9680727" y="1522748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