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6E79417-8DA9-C798-7CDB-4B8E863B7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24" b="22490"/>
          <a:stretch/>
        </p:blipFill>
        <p:spPr>
          <a:xfrm>
            <a:off x="4499513" y="4004166"/>
            <a:ext cx="3144487" cy="849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D15454-F47E-7437-3327-EA56838DF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856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C87468-F572-7A3C-80C6-7DBFCB0A1D11}"/>
              </a:ext>
            </a:extLst>
          </p:cNvPr>
          <p:cNvSpPr/>
          <p:nvPr/>
        </p:nvSpPr>
        <p:spPr bwMode="white">
          <a:xfrm>
            <a:off x="4288853" y="4918073"/>
            <a:ext cx="231109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7B5D33-DC07-9DB6-ECD1-CA61690D9053}"/>
              </a:ext>
            </a:extLst>
          </p:cNvPr>
          <p:cNvSpPr/>
          <p:nvPr/>
        </p:nvSpPr>
        <p:spPr bwMode="white">
          <a:xfrm>
            <a:off x="9068189" y="4918073"/>
            <a:ext cx="240353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A1C243-E724-DB2E-D056-F99CF5CD5A94}"/>
              </a:ext>
            </a:extLst>
          </p:cNvPr>
          <p:cNvSpPr/>
          <p:nvPr/>
        </p:nvSpPr>
        <p:spPr bwMode="white">
          <a:xfrm>
            <a:off x="3919079" y="5602247"/>
            <a:ext cx="231109" cy="26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D0194C-2002-1758-0405-AB680C5B649E}"/>
              </a:ext>
            </a:extLst>
          </p:cNvPr>
          <p:cNvSpPr/>
          <p:nvPr/>
        </p:nvSpPr>
        <p:spPr bwMode="white">
          <a:xfrm>
            <a:off x="6646166" y="5602247"/>
            <a:ext cx="240352" cy="26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04FCE1-02F8-A146-EB13-7D0A3676FE89}"/>
              </a:ext>
            </a:extLst>
          </p:cNvPr>
          <p:cNvSpPr/>
          <p:nvPr/>
        </p:nvSpPr>
        <p:spPr bwMode="white">
          <a:xfrm>
            <a:off x="7311760" y="5657720"/>
            <a:ext cx="258842" cy="203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FE26C7-D78C-4436-72E7-C80B6736A917}"/>
              </a:ext>
            </a:extLst>
          </p:cNvPr>
          <p:cNvSpPr/>
          <p:nvPr/>
        </p:nvSpPr>
        <p:spPr bwMode="white">
          <a:xfrm>
            <a:off x="7968110" y="5602247"/>
            <a:ext cx="258842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43EB64-97A3-47C0-49A2-C278B8091FCA}"/>
              </a:ext>
            </a:extLst>
          </p:cNvPr>
          <p:cNvSpPr/>
          <p:nvPr/>
        </p:nvSpPr>
        <p:spPr bwMode="white">
          <a:xfrm>
            <a:off x="8994234" y="5602247"/>
            <a:ext cx="240353" cy="26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04DAC9-1786-D6F0-4F6B-D3701E72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1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AE7318-8A29-E785-07B5-081CA7F15B86}"/>
              </a:ext>
            </a:extLst>
          </p:cNvPr>
          <p:cNvSpPr/>
          <p:nvPr/>
        </p:nvSpPr>
        <p:spPr bwMode="white">
          <a:xfrm>
            <a:off x="4339636" y="560110"/>
            <a:ext cx="161851" cy="257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6E193F-1BE5-87C9-4B83-789A6F8AD0F3}"/>
              </a:ext>
            </a:extLst>
          </p:cNvPr>
          <p:cNvSpPr/>
          <p:nvPr/>
        </p:nvSpPr>
        <p:spPr bwMode="white">
          <a:xfrm>
            <a:off x="8109818" y="560110"/>
            <a:ext cx="228496" cy="257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3DE39F-622A-7562-4A74-1569C24294CD}"/>
              </a:ext>
            </a:extLst>
          </p:cNvPr>
          <p:cNvSpPr/>
          <p:nvPr/>
        </p:nvSpPr>
        <p:spPr bwMode="white">
          <a:xfrm>
            <a:off x="3197157" y="1274788"/>
            <a:ext cx="238016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394767-0A42-5F65-CB16-15EEBCC2FBAC}"/>
              </a:ext>
            </a:extLst>
          </p:cNvPr>
          <p:cNvSpPr/>
          <p:nvPr/>
        </p:nvSpPr>
        <p:spPr bwMode="white">
          <a:xfrm>
            <a:off x="6024793" y="1265259"/>
            <a:ext cx="180892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6146F7-A681-0F24-8449-0DF2CA4478DC}"/>
              </a:ext>
            </a:extLst>
          </p:cNvPr>
          <p:cNvSpPr/>
          <p:nvPr/>
        </p:nvSpPr>
        <p:spPr bwMode="white">
          <a:xfrm>
            <a:off x="6691239" y="1322434"/>
            <a:ext cx="257057" cy="200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20F98B-2853-91F8-728D-7F7F80B65E48}"/>
              </a:ext>
            </a:extLst>
          </p:cNvPr>
          <p:cNvSpPr/>
          <p:nvPr/>
        </p:nvSpPr>
        <p:spPr bwMode="white">
          <a:xfrm>
            <a:off x="7376727" y="1265259"/>
            <a:ext cx="238016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C2CD15-11EB-01E1-C27D-E2DC34BE8C53}"/>
              </a:ext>
            </a:extLst>
          </p:cNvPr>
          <p:cNvSpPr/>
          <p:nvPr/>
        </p:nvSpPr>
        <p:spPr bwMode="white">
          <a:xfrm>
            <a:off x="8414479" y="1255730"/>
            <a:ext cx="247536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E93325-B77A-BCAC-7AE1-65D966B87F76}"/>
              </a:ext>
            </a:extLst>
          </p:cNvPr>
          <p:cNvSpPr/>
          <p:nvPr/>
        </p:nvSpPr>
        <p:spPr bwMode="white">
          <a:xfrm>
            <a:off x="7947966" y="1989467"/>
            <a:ext cx="238016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508C6B9-4519-3AFA-759D-3C052D89DE87}"/>
              </a:ext>
            </a:extLst>
          </p:cNvPr>
          <p:cNvSpPr/>
          <p:nvPr/>
        </p:nvSpPr>
        <p:spPr bwMode="white">
          <a:xfrm>
            <a:off x="1359669" y="2580269"/>
            <a:ext cx="228495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12DBDC-F8BE-4132-7961-2FFB5221BBC6}"/>
              </a:ext>
            </a:extLst>
          </p:cNvPr>
          <p:cNvSpPr/>
          <p:nvPr/>
        </p:nvSpPr>
        <p:spPr bwMode="white">
          <a:xfrm>
            <a:off x="6881652" y="2580269"/>
            <a:ext cx="399867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BF6E7FA-0B0F-682F-CF95-8602CEFC6A2B}"/>
              </a:ext>
            </a:extLst>
          </p:cNvPr>
          <p:cNvSpPr/>
          <p:nvPr/>
        </p:nvSpPr>
        <p:spPr bwMode="white">
          <a:xfrm>
            <a:off x="4063537" y="3285418"/>
            <a:ext cx="238016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DEC672-501C-3B35-B2C4-94B2D1177DD0}"/>
              </a:ext>
            </a:extLst>
          </p:cNvPr>
          <p:cNvSpPr/>
          <p:nvPr/>
        </p:nvSpPr>
        <p:spPr bwMode="white">
          <a:xfrm>
            <a:off x="4758545" y="3342593"/>
            <a:ext cx="257057" cy="20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6B2B11D-0262-A0C9-9364-A405381E43D4}"/>
              </a:ext>
            </a:extLst>
          </p:cNvPr>
          <p:cNvSpPr/>
          <p:nvPr/>
        </p:nvSpPr>
        <p:spPr bwMode="white">
          <a:xfrm>
            <a:off x="5434512" y="3285418"/>
            <a:ext cx="247537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E10F9C0-D430-2374-777A-7071AB0A8E09}"/>
              </a:ext>
            </a:extLst>
          </p:cNvPr>
          <p:cNvSpPr/>
          <p:nvPr/>
        </p:nvSpPr>
        <p:spPr bwMode="white">
          <a:xfrm>
            <a:off x="6129520" y="3342593"/>
            <a:ext cx="257057" cy="20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6EEA59A-6012-990F-FBB8-28638983E8ED}"/>
              </a:ext>
            </a:extLst>
          </p:cNvPr>
          <p:cNvSpPr/>
          <p:nvPr/>
        </p:nvSpPr>
        <p:spPr bwMode="white">
          <a:xfrm>
            <a:off x="6805487" y="3285418"/>
            <a:ext cx="247537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6C99EDF-D018-A3AD-87CC-56077AD456C7}"/>
              </a:ext>
            </a:extLst>
          </p:cNvPr>
          <p:cNvSpPr/>
          <p:nvPr/>
        </p:nvSpPr>
        <p:spPr bwMode="white">
          <a:xfrm>
            <a:off x="7786115" y="3285418"/>
            <a:ext cx="409388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6B70E07-05D5-A32B-59DF-D54F141ECAA5}"/>
              </a:ext>
            </a:extLst>
          </p:cNvPr>
          <p:cNvSpPr/>
          <p:nvPr/>
        </p:nvSpPr>
        <p:spPr bwMode="white">
          <a:xfrm>
            <a:off x="6967338" y="4019155"/>
            <a:ext cx="161852" cy="257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3D760B7-0D06-B901-6E79-7393484CEAB0}"/>
              </a:ext>
            </a:extLst>
          </p:cNvPr>
          <p:cNvSpPr/>
          <p:nvPr/>
        </p:nvSpPr>
        <p:spPr bwMode="white">
          <a:xfrm>
            <a:off x="10232925" y="4009626"/>
            <a:ext cx="228495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8C1EC95-CCD6-226D-D286-4AAE58DA7408}"/>
              </a:ext>
            </a:extLst>
          </p:cNvPr>
          <p:cNvSpPr/>
          <p:nvPr/>
        </p:nvSpPr>
        <p:spPr bwMode="white">
          <a:xfrm>
            <a:off x="5091768" y="4609956"/>
            <a:ext cx="238016" cy="257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819D3E6-DCBB-7719-0EE1-C3FA606BE5B6}"/>
              </a:ext>
            </a:extLst>
          </p:cNvPr>
          <p:cNvSpPr/>
          <p:nvPr/>
        </p:nvSpPr>
        <p:spPr bwMode="white">
          <a:xfrm>
            <a:off x="4063537" y="5315106"/>
            <a:ext cx="257057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57CAB44-EC69-450E-F4C5-C4FFD20FC6FD}"/>
              </a:ext>
            </a:extLst>
          </p:cNvPr>
          <p:cNvSpPr/>
          <p:nvPr/>
        </p:nvSpPr>
        <p:spPr bwMode="white">
          <a:xfrm>
            <a:off x="4758545" y="5448513"/>
            <a:ext cx="257057" cy="4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B30D546-F7FA-20BA-B4E7-E0920275C976}"/>
              </a:ext>
            </a:extLst>
          </p:cNvPr>
          <p:cNvSpPr/>
          <p:nvPr/>
        </p:nvSpPr>
        <p:spPr bwMode="white">
          <a:xfrm>
            <a:off x="5463074" y="5315106"/>
            <a:ext cx="171371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110327E-8711-D074-F910-CD8B86B896F4}"/>
              </a:ext>
            </a:extLst>
          </p:cNvPr>
          <p:cNvSpPr/>
          <p:nvPr/>
        </p:nvSpPr>
        <p:spPr bwMode="white">
          <a:xfrm>
            <a:off x="6120000" y="5372281"/>
            <a:ext cx="266578" cy="200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EE0C8367-EC4D-DE8A-9A88-96FFEC3D6001}"/>
              </a:ext>
            </a:extLst>
          </p:cNvPr>
          <p:cNvSpPr/>
          <p:nvPr/>
        </p:nvSpPr>
        <p:spPr bwMode="white">
          <a:xfrm>
            <a:off x="6805487" y="5305577"/>
            <a:ext cx="238016" cy="27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7BFD34E-3BDF-C910-A877-BA111CB4B544}"/>
              </a:ext>
            </a:extLst>
          </p:cNvPr>
          <p:cNvSpPr/>
          <p:nvPr/>
        </p:nvSpPr>
        <p:spPr bwMode="white">
          <a:xfrm>
            <a:off x="7862280" y="5315106"/>
            <a:ext cx="238015" cy="26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F7BF4-CE3B-8231-B27F-6647C4B3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7D41FF-E572-6F6F-4920-1C3B796BEC6C}"/>
              </a:ext>
            </a:extLst>
          </p:cNvPr>
          <p:cNvSpPr/>
          <p:nvPr/>
        </p:nvSpPr>
        <p:spPr bwMode="white">
          <a:xfrm>
            <a:off x="7767074" y="2161484"/>
            <a:ext cx="2608661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3B3CA0-E5F6-03AC-ACC3-C1D42DBDDA18}"/>
              </a:ext>
            </a:extLst>
          </p:cNvPr>
          <p:cNvSpPr/>
          <p:nvPr/>
        </p:nvSpPr>
        <p:spPr bwMode="white">
          <a:xfrm>
            <a:off x="7633785" y="2924017"/>
            <a:ext cx="238016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E99733-D56B-CD51-4D3A-0EBBDA9C0BCF}"/>
              </a:ext>
            </a:extLst>
          </p:cNvPr>
          <p:cNvSpPr/>
          <p:nvPr/>
        </p:nvSpPr>
        <p:spPr bwMode="white">
          <a:xfrm>
            <a:off x="8319272" y="2981207"/>
            <a:ext cx="266578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3D95DF-D386-1BB7-10D8-DC17693BA19E}"/>
              </a:ext>
            </a:extLst>
          </p:cNvPr>
          <p:cNvSpPr/>
          <p:nvPr/>
        </p:nvSpPr>
        <p:spPr bwMode="white">
          <a:xfrm>
            <a:off x="8995239" y="2924017"/>
            <a:ext cx="24753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5CB5DE-2E87-E092-C40E-2110CFFE37EC}"/>
              </a:ext>
            </a:extLst>
          </p:cNvPr>
          <p:cNvSpPr/>
          <p:nvPr/>
        </p:nvSpPr>
        <p:spPr bwMode="white">
          <a:xfrm>
            <a:off x="10052033" y="2924017"/>
            <a:ext cx="24753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AAC7FA-C685-9B1F-2AC5-3A9368F6B076}"/>
              </a:ext>
            </a:extLst>
          </p:cNvPr>
          <p:cNvSpPr/>
          <p:nvPr/>
        </p:nvSpPr>
        <p:spPr bwMode="white">
          <a:xfrm>
            <a:off x="10870809" y="2924017"/>
            <a:ext cx="399867" cy="32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E91EB8F-3150-089D-F1DE-D0E8FE8D7A7C}"/>
              </a:ext>
            </a:extLst>
          </p:cNvPr>
          <p:cNvSpPr/>
          <p:nvPr/>
        </p:nvSpPr>
        <p:spPr bwMode="white">
          <a:xfrm>
            <a:off x="7767074" y="3638892"/>
            <a:ext cx="2589619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0532666-B8EC-6D57-BE42-299834920260}"/>
              </a:ext>
            </a:extLst>
          </p:cNvPr>
          <p:cNvSpPr/>
          <p:nvPr/>
        </p:nvSpPr>
        <p:spPr bwMode="white">
          <a:xfrm>
            <a:off x="3359008" y="4048754"/>
            <a:ext cx="266578" cy="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261D02F-E90C-D8E1-25B6-ABE6A59E13B2}"/>
              </a:ext>
            </a:extLst>
          </p:cNvPr>
          <p:cNvSpPr/>
          <p:nvPr/>
        </p:nvSpPr>
        <p:spPr bwMode="white">
          <a:xfrm>
            <a:off x="3844561" y="4048754"/>
            <a:ext cx="276099" cy="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401F62-3728-2A16-8B95-ADFBDF522E14}"/>
              </a:ext>
            </a:extLst>
          </p:cNvPr>
          <p:cNvSpPr/>
          <p:nvPr/>
        </p:nvSpPr>
        <p:spPr bwMode="white">
          <a:xfrm>
            <a:off x="4330115" y="4048754"/>
            <a:ext cx="276099" cy="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608C3DA-8EFE-1B36-C756-3897B7CBF2FB}"/>
              </a:ext>
            </a:extLst>
          </p:cNvPr>
          <p:cNvSpPr/>
          <p:nvPr/>
        </p:nvSpPr>
        <p:spPr bwMode="white">
          <a:xfrm>
            <a:off x="4825190" y="4048754"/>
            <a:ext cx="276099" cy="95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E3ACB93-A59C-D10F-479C-EB77215E1DD1}"/>
              </a:ext>
            </a:extLst>
          </p:cNvPr>
          <p:cNvSpPr/>
          <p:nvPr/>
        </p:nvSpPr>
        <p:spPr bwMode="white">
          <a:xfrm>
            <a:off x="5310743" y="4048754"/>
            <a:ext cx="276099" cy="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12CF743-1A42-F3B1-3C11-970900D88948}"/>
              </a:ext>
            </a:extLst>
          </p:cNvPr>
          <p:cNvSpPr/>
          <p:nvPr/>
        </p:nvSpPr>
        <p:spPr bwMode="white">
          <a:xfrm>
            <a:off x="5805818" y="4048754"/>
            <a:ext cx="266578" cy="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6F4E4CB-73A3-31AF-ADF5-463D39028699}"/>
              </a:ext>
            </a:extLst>
          </p:cNvPr>
          <p:cNvSpPr/>
          <p:nvPr/>
        </p:nvSpPr>
        <p:spPr bwMode="white">
          <a:xfrm>
            <a:off x="7633785" y="4401425"/>
            <a:ext cx="24753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FBB068A-8B48-8016-7A64-888C96A62057}"/>
              </a:ext>
            </a:extLst>
          </p:cNvPr>
          <p:cNvSpPr/>
          <p:nvPr/>
        </p:nvSpPr>
        <p:spPr bwMode="white">
          <a:xfrm>
            <a:off x="8319272" y="4534869"/>
            <a:ext cx="266578" cy="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EADDD13-BD19-1B76-8AFF-E97A948B9046}"/>
              </a:ext>
            </a:extLst>
          </p:cNvPr>
          <p:cNvSpPr/>
          <p:nvPr/>
        </p:nvSpPr>
        <p:spPr bwMode="white">
          <a:xfrm>
            <a:off x="9004760" y="4401425"/>
            <a:ext cx="247536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A246C11-B570-5FD1-6DDA-2FA6F3032EB6}"/>
              </a:ext>
            </a:extLst>
          </p:cNvPr>
          <p:cNvSpPr/>
          <p:nvPr/>
        </p:nvSpPr>
        <p:spPr bwMode="white">
          <a:xfrm>
            <a:off x="10052033" y="4401425"/>
            <a:ext cx="247537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EB4BB52-E9FC-23B2-410A-E11FA8BC69C4}"/>
              </a:ext>
            </a:extLst>
          </p:cNvPr>
          <p:cNvSpPr/>
          <p:nvPr/>
        </p:nvSpPr>
        <p:spPr bwMode="white">
          <a:xfrm>
            <a:off x="10899371" y="4391894"/>
            <a:ext cx="342743" cy="40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