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9C476023-1C3D-F35E-BDD3-7586602F73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05" b="26919"/>
          <a:stretch/>
        </p:blipFill>
        <p:spPr>
          <a:xfrm>
            <a:off x="3860220" y="4104786"/>
            <a:ext cx="4456348" cy="8144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>
            <a:extLst>
              <a:ext uri="{FF2B5EF4-FFF2-40B4-BE49-F238E27FC236}">
                <a16:creationId xmlns:a16="http://schemas.microsoft.com/office/drawing/2014/main" id="{B1F60C68-6F6E-5618-B619-AE98483475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5245" b="67566"/>
          <a:stretch/>
        </p:blipFill>
        <p:spPr>
          <a:xfrm>
            <a:off x="1829687" y="1845967"/>
            <a:ext cx="8689942" cy="10250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84C4BC3-61E4-F0E3-AD80-21062E1C4D1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208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4BA56B0-B1E5-AD08-CFCF-3E1A4AE2B08B}"/>
              </a:ext>
            </a:extLst>
          </p:cNvPr>
          <p:cNvSpPr/>
          <p:nvPr/>
        </p:nvSpPr>
        <p:spPr bwMode="white">
          <a:xfrm>
            <a:off x="6862611" y="2046813"/>
            <a:ext cx="228496" cy="247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27CC6A5-32C8-C53D-F365-71E4366C80AA}"/>
              </a:ext>
            </a:extLst>
          </p:cNvPr>
          <p:cNvSpPr/>
          <p:nvPr/>
        </p:nvSpPr>
        <p:spPr bwMode="white">
          <a:xfrm>
            <a:off x="7719471" y="2046813"/>
            <a:ext cx="218975" cy="238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3E7C5A0-F026-4DA1-6720-AD7DEBD1F982}"/>
              </a:ext>
            </a:extLst>
          </p:cNvPr>
          <p:cNvSpPr/>
          <p:nvPr/>
        </p:nvSpPr>
        <p:spPr bwMode="white">
          <a:xfrm>
            <a:off x="8576330" y="2046813"/>
            <a:ext cx="218975" cy="247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CE87CF1-34EE-A57A-1FF1-5402C0B4AD73}"/>
              </a:ext>
            </a:extLst>
          </p:cNvPr>
          <p:cNvSpPr/>
          <p:nvPr/>
        </p:nvSpPr>
        <p:spPr bwMode="white">
          <a:xfrm>
            <a:off x="9433190" y="2046813"/>
            <a:ext cx="209454" cy="238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76CBB57-2277-157A-6D16-99770376C63D}"/>
              </a:ext>
            </a:extLst>
          </p:cNvPr>
          <p:cNvSpPr/>
          <p:nvPr/>
        </p:nvSpPr>
        <p:spPr bwMode="white">
          <a:xfrm>
            <a:off x="10280528" y="2046813"/>
            <a:ext cx="228496" cy="247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CAD5215-C01D-263D-1824-5F1843B3710C}"/>
              </a:ext>
            </a:extLst>
          </p:cNvPr>
          <p:cNvSpPr/>
          <p:nvPr/>
        </p:nvSpPr>
        <p:spPr bwMode="white">
          <a:xfrm>
            <a:off x="11137388" y="2046813"/>
            <a:ext cx="228495" cy="247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715C5B8E-7E09-1288-B074-2843484FF149}"/>
              </a:ext>
            </a:extLst>
          </p:cNvPr>
          <p:cNvSpPr/>
          <p:nvPr/>
        </p:nvSpPr>
        <p:spPr bwMode="white">
          <a:xfrm>
            <a:off x="6862611" y="2685324"/>
            <a:ext cx="228496" cy="247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5A8EF831-87F8-1EAA-38BB-22B721A9776C}"/>
              </a:ext>
            </a:extLst>
          </p:cNvPr>
          <p:cNvSpPr/>
          <p:nvPr/>
        </p:nvSpPr>
        <p:spPr bwMode="white">
          <a:xfrm>
            <a:off x="7719471" y="2685324"/>
            <a:ext cx="228495" cy="247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A5A2CAD9-535D-D5B9-2B23-E854585D1CB3}"/>
              </a:ext>
            </a:extLst>
          </p:cNvPr>
          <p:cNvSpPr/>
          <p:nvPr/>
        </p:nvSpPr>
        <p:spPr bwMode="white">
          <a:xfrm>
            <a:off x="8576330" y="2685324"/>
            <a:ext cx="218975" cy="247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754CD066-F309-D973-8EE4-384183C91728}"/>
              </a:ext>
            </a:extLst>
          </p:cNvPr>
          <p:cNvSpPr/>
          <p:nvPr/>
        </p:nvSpPr>
        <p:spPr bwMode="white">
          <a:xfrm>
            <a:off x="9423669" y="2685324"/>
            <a:ext cx="228495" cy="247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1D636667-D006-F738-6D1B-33E86BA166D0}"/>
              </a:ext>
            </a:extLst>
          </p:cNvPr>
          <p:cNvSpPr/>
          <p:nvPr/>
        </p:nvSpPr>
        <p:spPr bwMode="white">
          <a:xfrm>
            <a:off x="10280528" y="2685324"/>
            <a:ext cx="218975" cy="247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A5C94407-C1C5-8432-4D65-DD1FF298A00B}"/>
              </a:ext>
            </a:extLst>
          </p:cNvPr>
          <p:cNvSpPr/>
          <p:nvPr/>
        </p:nvSpPr>
        <p:spPr bwMode="white">
          <a:xfrm>
            <a:off x="11137388" y="2685324"/>
            <a:ext cx="228495" cy="247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554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76B36A1-F829-2A32-4246-7440ED5331C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4758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D66E915-A6CF-D29E-B360-C3C64F1A794A}"/>
              </a:ext>
            </a:extLst>
          </p:cNvPr>
          <p:cNvSpPr/>
          <p:nvPr/>
        </p:nvSpPr>
        <p:spPr bwMode="white">
          <a:xfrm>
            <a:off x="1892826" y="2140837"/>
            <a:ext cx="266578" cy="1999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B0EC59F-FF19-E372-0DFE-7A51EE7C89CC}"/>
              </a:ext>
            </a:extLst>
          </p:cNvPr>
          <p:cNvSpPr/>
          <p:nvPr/>
        </p:nvSpPr>
        <p:spPr bwMode="white">
          <a:xfrm>
            <a:off x="5329785" y="2140837"/>
            <a:ext cx="257057" cy="1999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8ED14CD-F7DB-91D5-A14F-36D7E2505F47}"/>
              </a:ext>
            </a:extLst>
          </p:cNvPr>
          <p:cNvSpPr/>
          <p:nvPr/>
        </p:nvSpPr>
        <p:spPr bwMode="white">
          <a:xfrm>
            <a:off x="9128528" y="2140837"/>
            <a:ext cx="257057" cy="1999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70E4707-18D6-6D4B-197A-3ECB46730A33}"/>
              </a:ext>
            </a:extLst>
          </p:cNvPr>
          <p:cNvSpPr/>
          <p:nvPr/>
        </p:nvSpPr>
        <p:spPr bwMode="white">
          <a:xfrm>
            <a:off x="1892826" y="2997925"/>
            <a:ext cx="257057" cy="1999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F5F5E31-8AC3-14EF-2C03-C3049E689EA6}"/>
              </a:ext>
            </a:extLst>
          </p:cNvPr>
          <p:cNvSpPr/>
          <p:nvPr/>
        </p:nvSpPr>
        <p:spPr bwMode="white">
          <a:xfrm>
            <a:off x="5872462" y="2997925"/>
            <a:ext cx="266578" cy="1999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4D791B07-4F30-1247-3952-D643EF19ECB1}"/>
              </a:ext>
            </a:extLst>
          </p:cNvPr>
          <p:cNvSpPr/>
          <p:nvPr/>
        </p:nvSpPr>
        <p:spPr bwMode="white">
          <a:xfrm>
            <a:off x="9861619" y="3036017"/>
            <a:ext cx="264514" cy="161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2269C7FC-12DA-B68B-5CAC-4483BC52ADE4}"/>
              </a:ext>
            </a:extLst>
          </p:cNvPr>
          <p:cNvSpPr/>
          <p:nvPr/>
        </p:nvSpPr>
        <p:spPr bwMode="white">
          <a:xfrm>
            <a:off x="5901024" y="4664484"/>
            <a:ext cx="1361454" cy="314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9610923D-C008-F017-6BC8-C39E4BB33F64}"/>
              </a:ext>
            </a:extLst>
          </p:cNvPr>
          <p:cNvSpPr/>
          <p:nvPr/>
        </p:nvSpPr>
        <p:spPr bwMode="white">
          <a:xfrm>
            <a:off x="1921388" y="5378723"/>
            <a:ext cx="238016" cy="266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182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00509DE-99B8-0F41-F05F-9133D945F2F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142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0BC9CCC-4728-912C-C5EE-652CCA23FDD7}"/>
              </a:ext>
            </a:extLst>
          </p:cNvPr>
          <p:cNvSpPr/>
          <p:nvPr/>
        </p:nvSpPr>
        <p:spPr bwMode="white">
          <a:xfrm>
            <a:off x="1064528" y="4074294"/>
            <a:ext cx="247537" cy="276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1F6DCAC-84A3-BC85-A503-EDB0EEDAC1F7}"/>
              </a:ext>
            </a:extLst>
          </p:cNvPr>
          <p:cNvSpPr/>
          <p:nvPr/>
        </p:nvSpPr>
        <p:spPr bwMode="white">
          <a:xfrm>
            <a:off x="1750016" y="4207628"/>
            <a:ext cx="266578" cy="57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B2C9CCF-A8BD-55F9-7632-1E75F40CCA59}"/>
              </a:ext>
            </a:extLst>
          </p:cNvPr>
          <p:cNvSpPr/>
          <p:nvPr/>
        </p:nvSpPr>
        <p:spPr bwMode="white">
          <a:xfrm>
            <a:off x="2435504" y="4074294"/>
            <a:ext cx="238016" cy="266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E92F576-084F-18A1-90DD-C440F27FF261}"/>
              </a:ext>
            </a:extLst>
          </p:cNvPr>
          <p:cNvSpPr/>
          <p:nvPr/>
        </p:nvSpPr>
        <p:spPr bwMode="white">
          <a:xfrm>
            <a:off x="3120991" y="4131437"/>
            <a:ext cx="257057" cy="2095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869F50AC-EF05-1ADD-5A48-3069CBE54647}"/>
              </a:ext>
            </a:extLst>
          </p:cNvPr>
          <p:cNvSpPr/>
          <p:nvPr/>
        </p:nvSpPr>
        <p:spPr bwMode="white">
          <a:xfrm>
            <a:off x="3796958" y="4074294"/>
            <a:ext cx="257057" cy="266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FFBD2605-6DF9-F772-C3DD-673D1A62DCA2}"/>
              </a:ext>
            </a:extLst>
          </p:cNvPr>
          <p:cNvSpPr/>
          <p:nvPr/>
        </p:nvSpPr>
        <p:spPr bwMode="white">
          <a:xfrm>
            <a:off x="4777586" y="4074294"/>
            <a:ext cx="418909" cy="276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D43A84DF-E50E-1759-0C97-316AA3B92172}"/>
              </a:ext>
            </a:extLst>
          </p:cNvPr>
          <p:cNvSpPr/>
          <p:nvPr/>
        </p:nvSpPr>
        <p:spPr bwMode="white">
          <a:xfrm>
            <a:off x="6815008" y="4074294"/>
            <a:ext cx="247537" cy="276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6BB089A0-D87C-488C-6E5C-F0B07141648A}"/>
              </a:ext>
            </a:extLst>
          </p:cNvPr>
          <p:cNvSpPr/>
          <p:nvPr/>
        </p:nvSpPr>
        <p:spPr bwMode="white">
          <a:xfrm>
            <a:off x="7510016" y="4207628"/>
            <a:ext cx="257057" cy="57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24E7BD16-6D02-7DA2-42E2-C917B13E4038}"/>
              </a:ext>
            </a:extLst>
          </p:cNvPr>
          <p:cNvSpPr/>
          <p:nvPr/>
        </p:nvSpPr>
        <p:spPr bwMode="white">
          <a:xfrm>
            <a:off x="8185983" y="4074294"/>
            <a:ext cx="238016" cy="266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ABDC8EA7-360D-4CED-A0F2-60E4EE574D20}"/>
              </a:ext>
            </a:extLst>
          </p:cNvPr>
          <p:cNvSpPr/>
          <p:nvPr/>
        </p:nvSpPr>
        <p:spPr bwMode="white">
          <a:xfrm>
            <a:off x="8871471" y="4207628"/>
            <a:ext cx="266578" cy="57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3DE62E20-F7A9-B0F8-7417-17E651B3E72B}"/>
              </a:ext>
            </a:extLst>
          </p:cNvPr>
          <p:cNvSpPr/>
          <p:nvPr/>
        </p:nvSpPr>
        <p:spPr bwMode="white">
          <a:xfrm>
            <a:off x="9556958" y="4074294"/>
            <a:ext cx="238015" cy="266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E28F5D18-ED2D-8FC5-045B-D30EAD3307BB}"/>
              </a:ext>
            </a:extLst>
          </p:cNvPr>
          <p:cNvSpPr/>
          <p:nvPr/>
        </p:nvSpPr>
        <p:spPr bwMode="white">
          <a:xfrm>
            <a:off x="10604231" y="4074294"/>
            <a:ext cx="257057" cy="266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464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8D6EA86-26B7-2BC5-CBDB-270FD83DFAF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933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152F306-A0C9-044B-8961-D1CD5DDAE83F}"/>
              </a:ext>
            </a:extLst>
          </p:cNvPr>
          <p:cNvSpPr/>
          <p:nvPr/>
        </p:nvSpPr>
        <p:spPr bwMode="white">
          <a:xfrm>
            <a:off x="2283173" y="2771573"/>
            <a:ext cx="3699938" cy="9817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381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6</cp:revision>
  <dcterms:created xsi:type="dcterms:W3CDTF">2023-07-20T00:26:43Z</dcterms:created>
  <dcterms:modified xsi:type="dcterms:W3CDTF">2023-07-23T16:22:28Z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