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19C25F-2D04-3F11-2664-DBA70F140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73" b="32467"/>
          <a:stretch/>
        </p:blipFill>
        <p:spPr>
          <a:xfrm>
            <a:off x="3979017" y="4186519"/>
            <a:ext cx="4262196" cy="65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5D8F7B-120F-B2F9-FBB0-3F1027E575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6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BF79CB-5428-8A47-5771-36903C4D41C3}"/>
              </a:ext>
            </a:extLst>
          </p:cNvPr>
          <p:cNvSpPr/>
          <p:nvPr/>
        </p:nvSpPr>
        <p:spPr bwMode="white">
          <a:xfrm>
            <a:off x="4311074" y="2744602"/>
            <a:ext cx="238016" cy="27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5A1E50-6DAE-53F4-0A97-B0505FB78C5E}"/>
              </a:ext>
            </a:extLst>
          </p:cNvPr>
          <p:cNvSpPr/>
          <p:nvPr/>
        </p:nvSpPr>
        <p:spPr bwMode="white">
          <a:xfrm>
            <a:off x="6015272" y="2735063"/>
            <a:ext cx="418909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BB1F8E-172E-E717-18D4-7AB56014BAE6}"/>
              </a:ext>
            </a:extLst>
          </p:cNvPr>
          <p:cNvSpPr/>
          <p:nvPr/>
        </p:nvSpPr>
        <p:spPr bwMode="white">
          <a:xfrm>
            <a:off x="7871801" y="2744602"/>
            <a:ext cx="257057" cy="26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0D12FE-4E42-A1B8-B5B3-2985C51CC39C}"/>
              </a:ext>
            </a:extLst>
          </p:cNvPr>
          <p:cNvSpPr/>
          <p:nvPr/>
        </p:nvSpPr>
        <p:spPr bwMode="white">
          <a:xfrm>
            <a:off x="9652165" y="2744602"/>
            <a:ext cx="247537" cy="267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FBCE5A-562A-7D0F-606E-4DBEAD9FA725}"/>
              </a:ext>
            </a:extLst>
          </p:cNvPr>
          <p:cNvSpPr/>
          <p:nvPr/>
        </p:nvSpPr>
        <p:spPr bwMode="white">
          <a:xfrm>
            <a:off x="4301553" y="3870134"/>
            <a:ext cx="247537" cy="27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5C3DCD2-5239-7C5A-FBD9-018F7E24ACA6}"/>
              </a:ext>
            </a:extLst>
          </p:cNvPr>
          <p:cNvSpPr/>
          <p:nvPr/>
        </p:nvSpPr>
        <p:spPr bwMode="white">
          <a:xfrm>
            <a:off x="6091438" y="3870134"/>
            <a:ext cx="247537" cy="27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8437E47-A14D-A6EC-C60C-F7858070FEE9}"/>
              </a:ext>
            </a:extLst>
          </p:cNvPr>
          <p:cNvSpPr/>
          <p:nvPr/>
        </p:nvSpPr>
        <p:spPr bwMode="white">
          <a:xfrm>
            <a:off x="7871801" y="3870134"/>
            <a:ext cx="247537" cy="27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68ACC4E-5334-1C6B-756F-0536388B94D3}"/>
              </a:ext>
            </a:extLst>
          </p:cNvPr>
          <p:cNvSpPr/>
          <p:nvPr/>
        </p:nvSpPr>
        <p:spPr bwMode="white">
          <a:xfrm>
            <a:off x="9652165" y="3870134"/>
            <a:ext cx="257057" cy="27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74FB44-E3D9-957A-485D-BC11B64B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1C613B-822D-0FC9-9670-DED957082C27}"/>
              </a:ext>
            </a:extLst>
          </p:cNvPr>
          <p:cNvSpPr/>
          <p:nvPr/>
        </p:nvSpPr>
        <p:spPr bwMode="white">
          <a:xfrm>
            <a:off x="3216198" y="2722092"/>
            <a:ext cx="23801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C008D3-F838-F482-B7DD-4F3BEE0FA070}"/>
              </a:ext>
            </a:extLst>
          </p:cNvPr>
          <p:cNvSpPr/>
          <p:nvPr/>
        </p:nvSpPr>
        <p:spPr bwMode="white">
          <a:xfrm>
            <a:off x="1388231" y="3398337"/>
            <a:ext cx="228495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EB26AB-2E6D-7F32-BD94-A2848C0B61B5}"/>
              </a:ext>
            </a:extLst>
          </p:cNvPr>
          <p:cNvSpPr/>
          <p:nvPr/>
        </p:nvSpPr>
        <p:spPr bwMode="white">
          <a:xfrm>
            <a:off x="4339636" y="3398337"/>
            <a:ext cx="399867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F4EEA3-FF98-4E27-0F8F-E9F0DB2A1C87}"/>
              </a:ext>
            </a:extLst>
          </p:cNvPr>
          <p:cNvSpPr/>
          <p:nvPr/>
        </p:nvSpPr>
        <p:spPr bwMode="white">
          <a:xfrm>
            <a:off x="7081586" y="3398337"/>
            <a:ext cx="23801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069586-03C7-05E5-70C2-AB55C2E36D2E}"/>
              </a:ext>
            </a:extLst>
          </p:cNvPr>
          <p:cNvSpPr/>
          <p:nvPr/>
        </p:nvSpPr>
        <p:spPr bwMode="white">
          <a:xfrm>
            <a:off x="9652165" y="3398337"/>
            <a:ext cx="247537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5A4183-3EA2-924E-2CD7-57810BFFCE34}"/>
              </a:ext>
            </a:extLst>
          </p:cNvPr>
          <p:cNvSpPr/>
          <p:nvPr/>
        </p:nvSpPr>
        <p:spPr bwMode="white">
          <a:xfrm>
            <a:off x="2168925" y="4207925"/>
            <a:ext cx="257057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BF6172-05D0-1DB2-933F-D301A67933CE}"/>
              </a:ext>
            </a:extLst>
          </p:cNvPr>
          <p:cNvSpPr/>
          <p:nvPr/>
        </p:nvSpPr>
        <p:spPr bwMode="white">
          <a:xfrm>
            <a:off x="2863933" y="4274597"/>
            <a:ext cx="257057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BE09BFD-D69F-C4C5-0BA7-85EB0A429786}"/>
              </a:ext>
            </a:extLst>
          </p:cNvPr>
          <p:cNvSpPr/>
          <p:nvPr/>
        </p:nvSpPr>
        <p:spPr bwMode="white">
          <a:xfrm>
            <a:off x="3549421" y="4207925"/>
            <a:ext cx="238016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E7B8F4B-1324-34DE-1AF3-A1FC75118D8E}"/>
              </a:ext>
            </a:extLst>
          </p:cNvPr>
          <p:cNvSpPr/>
          <p:nvPr/>
        </p:nvSpPr>
        <p:spPr bwMode="white">
          <a:xfrm>
            <a:off x="4520528" y="4207925"/>
            <a:ext cx="418909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4B04D3-5AE2-4FAF-4215-0BAEB3BF9EEF}"/>
              </a:ext>
            </a:extLst>
          </p:cNvPr>
          <p:cNvSpPr/>
          <p:nvPr/>
        </p:nvSpPr>
        <p:spPr bwMode="white">
          <a:xfrm>
            <a:off x="7690909" y="4207925"/>
            <a:ext cx="247537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DED35E4-8C17-2CE7-B70E-134FDDD266AD}"/>
              </a:ext>
            </a:extLst>
          </p:cNvPr>
          <p:cNvSpPr/>
          <p:nvPr/>
        </p:nvSpPr>
        <p:spPr bwMode="white">
          <a:xfrm>
            <a:off x="8385917" y="4350793"/>
            <a:ext cx="257057" cy="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9ACAA2D-04F2-8C9B-731F-01F690897238}"/>
              </a:ext>
            </a:extLst>
          </p:cNvPr>
          <p:cNvSpPr/>
          <p:nvPr/>
        </p:nvSpPr>
        <p:spPr bwMode="white">
          <a:xfrm>
            <a:off x="9061884" y="4207925"/>
            <a:ext cx="247537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9D716BA-5BAF-31F0-4C33-51C49631EFB7}"/>
              </a:ext>
            </a:extLst>
          </p:cNvPr>
          <p:cNvSpPr/>
          <p:nvPr/>
        </p:nvSpPr>
        <p:spPr bwMode="white">
          <a:xfrm>
            <a:off x="10118677" y="4207925"/>
            <a:ext cx="247537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8C87F6-1B2D-4DC0-90AA-FD138F1CDF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915D24-3C73-3F72-8EA3-16BFC7FFFF6A}"/>
              </a:ext>
            </a:extLst>
          </p:cNvPr>
          <p:cNvSpPr/>
          <p:nvPr/>
        </p:nvSpPr>
        <p:spPr bwMode="white">
          <a:xfrm>
            <a:off x="4311074" y="4412499"/>
            <a:ext cx="247537" cy="27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4EC7B6-21A9-F387-69A7-1E71C06E8D16}"/>
              </a:ext>
            </a:extLst>
          </p:cNvPr>
          <p:cNvSpPr/>
          <p:nvPr/>
        </p:nvSpPr>
        <p:spPr bwMode="white">
          <a:xfrm>
            <a:off x="4996561" y="4469711"/>
            <a:ext cx="257057" cy="2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30B15C-4DBC-4D4F-7EB7-E802D47DF05A}"/>
              </a:ext>
            </a:extLst>
          </p:cNvPr>
          <p:cNvSpPr/>
          <p:nvPr/>
        </p:nvSpPr>
        <p:spPr bwMode="white">
          <a:xfrm>
            <a:off x="5672528" y="4412499"/>
            <a:ext cx="257057" cy="27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76A757-792F-73B3-C530-AA5785FFB3D8}"/>
              </a:ext>
            </a:extLst>
          </p:cNvPr>
          <p:cNvSpPr/>
          <p:nvPr/>
        </p:nvSpPr>
        <p:spPr bwMode="white">
          <a:xfrm>
            <a:off x="6367537" y="4555529"/>
            <a:ext cx="257057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E8349BD-5C85-7BFD-FF94-C0608D90270E}"/>
              </a:ext>
            </a:extLst>
          </p:cNvPr>
          <p:cNvSpPr/>
          <p:nvPr/>
        </p:nvSpPr>
        <p:spPr bwMode="white">
          <a:xfrm>
            <a:off x="7043504" y="4412499"/>
            <a:ext cx="247537" cy="27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4C09070-4EEF-5758-4B1E-5B838FD486C9}"/>
              </a:ext>
            </a:extLst>
          </p:cNvPr>
          <p:cNvSpPr/>
          <p:nvPr/>
        </p:nvSpPr>
        <p:spPr bwMode="white">
          <a:xfrm>
            <a:off x="8090776" y="4412499"/>
            <a:ext cx="247537" cy="276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5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C85C7F-E8FD-A5F8-BE11-E408073DB3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802C08-8ADD-ECBE-96CE-335F3A5907D8}"/>
              </a:ext>
            </a:extLst>
          </p:cNvPr>
          <p:cNvSpPr/>
          <p:nvPr/>
        </p:nvSpPr>
        <p:spPr bwMode="white">
          <a:xfrm>
            <a:off x="9452231" y="722685"/>
            <a:ext cx="247537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C2E63A-0110-7378-02A1-8BB0C02111F3}"/>
              </a:ext>
            </a:extLst>
          </p:cNvPr>
          <p:cNvSpPr/>
          <p:nvPr/>
        </p:nvSpPr>
        <p:spPr bwMode="white">
          <a:xfrm>
            <a:off x="7129190" y="2211604"/>
            <a:ext cx="238015" cy="286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061488-F365-0CEE-BBD5-EB973FD8F03B}"/>
              </a:ext>
            </a:extLst>
          </p:cNvPr>
          <p:cNvSpPr/>
          <p:nvPr/>
        </p:nvSpPr>
        <p:spPr bwMode="white">
          <a:xfrm>
            <a:off x="7814677" y="2354769"/>
            <a:ext cx="266579" cy="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E114BF-F226-A738-6185-819DB77E60C8}"/>
              </a:ext>
            </a:extLst>
          </p:cNvPr>
          <p:cNvSpPr/>
          <p:nvPr/>
        </p:nvSpPr>
        <p:spPr bwMode="white">
          <a:xfrm>
            <a:off x="8490644" y="2221148"/>
            <a:ext cx="257057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D081F1-8CF6-801E-BCC0-6C20C931F821}"/>
              </a:ext>
            </a:extLst>
          </p:cNvPr>
          <p:cNvSpPr/>
          <p:nvPr/>
        </p:nvSpPr>
        <p:spPr bwMode="white">
          <a:xfrm>
            <a:off x="9185652" y="2354769"/>
            <a:ext cx="257057" cy="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A811FC-8B96-9523-050D-5EDA7594AA34}"/>
              </a:ext>
            </a:extLst>
          </p:cNvPr>
          <p:cNvSpPr/>
          <p:nvPr/>
        </p:nvSpPr>
        <p:spPr bwMode="white">
          <a:xfrm>
            <a:off x="9890181" y="2221148"/>
            <a:ext cx="180892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DD1B00-FBD2-A530-6E79-D064EA4EBD7D}"/>
              </a:ext>
            </a:extLst>
          </p:cNvPr>
          <p:cNvSpPr/>
          <p:nvPr/>
        </p:nvSpPr>
        <p:spPr bwMode="white">
          <a:xfrm>
            <a:off x="10908892" y="2221148"/>
            <a:ext cx="266579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3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