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A9436B-E858-490B-19C0-6A2A0C3B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2" b="26521"/>
          <a:stretch/>
        </p:blipFill>
        <p:spPr>
          <a:xfrm>
            <a:off x="3974782" y="4198598"/>
            <a:ext cx="4262284" cy="734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909FE3-3BA4-1C1B-E355-0FD2D6EA1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259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D16AB0-AAED-2888-7C0C-006B5CF42BB5}"/>
              </a:ext>
            </a:extLst>
          </p:cNvPr>
          <p:cNvSpPr/>
          <p:nvPr/>
        </p:nvSpPr>
        <p:spPr bwMode="white">
          <a:xfrm>
            <a:off x="6635621" y="2457833"/>
            <a:ext cx="550809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62F180-178D-5EFD-0DAF-0F774F0BF2C4}"/>
              </a:ext>
            </a:extLst>
          </p:cNvPr>
          <p:cNvSpPr/>
          <p:nvPr/>
        </p:nvSpPr>
        <p:spPr bwMode="white">
          <a:xfrm>
            <a:off x="1109462" y="3009419"/>
            <a:ext cx="514691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E7179D-7C76-D3D7-8912-286270315F9C}"/>
              </a:ext>
            </a:extLst>
          </p:cNvPr>
          <p:cNvSpPr/>
          <p:nvPr/>
        </p:nvSpPr>
        <p:spPr bwMode="white">
          <a:xfrm>
            <a:off x="2202052" y="3009419"/>
            <a:ext cx="541780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1E9CBC-9675-D610-32DA-A1E92A69D950}"/>
              </a:ext>
            </a:extLst>
          </p:cNvPr>
          <p:cNvSpPr/>
          <p:nvPr/>
        </p:nvSpPr>
        <p:spPr bwMode="white">
          <a:xfrm>
            <a:off x="1100433" y="3452496"/>
            <a:ext cx="523720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E33E41-2D26-A720-7FAD-E6EB3802F7F3}"/>
              </a:ext>
            </a:extLst>
          </p:cNvPr>
          <p:cNvSpPr/>
          <p:nvPr/>
        </p:nvSpPr>
        <p:spPr bwMode="white">
          <a:xfrm>
            <a:off x="2193023" y="3452496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E5E2CF-D19B-4F12-4D50-72593505D824}"/>
              </a:ext>
            </a:extLst>
          </p:cNvPr>
          <p:cNvSpPr/>
          <p:nvPr/>
        </p:nvSpPr>
        <p:spPr bwMode="white">
          <a:xfrm>
            <a:off x="3330761" y="3470580"/>
            <a:ext cx="550809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9805D8-7FCA-F01E-EAB0-5DA0985E88CD}"/>
              </a:ext>
            </a:extLst>
          </p:cNvPr>
          <p:cNvSpPr/>
          <p:nvPr/>
        </p:nvSpPr>
        <p:spPr bwMode="white">
          <a:xfrm>
            <a:off x="2193023" y="3886530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452E13-B97D-A029-B720-547B7E54DEB7}"/>
              </a:ext>
            </a:extLst>
          </p:cNvPr>
          <p:cNvSpPr/>
          <p:nvPr/>
        </p:nvSpPr>
        <p:spPr bwMode="white">
          <a:xfrm>
            <a:off x="3330761" y="3913657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810B41A-C44A-209E-3815-6C8D5C27BAB1}"/>
              </a:ext>
            </a:extLst>
          </p:cNvPr>
          <p:cNvSpPr/>
          <p:nvPr/>
        </p:nvSpPr>
        <p:spPr bwMode="white">
          <a:xfrm>
            <a:off x="4405292" y="3895572"/>
            <a:ext cx="550809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37C3E9E-044C-3D06-90E6-373CE188956F}"/>
              </a:ext>
            </a:extLst>
          </p:cNvPr>
          <p:cNvSpPr/>
          <p:nvPr/>
        </p:nvSpPr>
        <p:spPr bwMode="white">
          <a:xfrm>
            <a:off x="5488853" y="3922700"/>
            <a:ext cx="532750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E64D3A-E3E0-887F-80F8-A2426D870E40}"/>
              </a:ext>
            </a:extLst>
          </p:cNvPr>
          <p:cNvSpPr/>
          <p:nvPr/>
        </p:nvSpPr>
        <p:spPr bwMode="white">
          <a:xfrm>
            <a:off x="8143576" y="3787064"/>
            <a:ext cx="550809" cy="2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AD43EBD-65EA-2BAB-9DF3-95E22CA88CD2}"/>
              </a:ext>
            </a:extLst>
          </p:cNvPr>
          <p:cNvSpPr/>
          <p:nvPr/>
        </p:nvSpPr>
        <p:spPr bwMode="white">
          <a:xfrm>
            <a:off x="1127522" y="4826938"/>
            <a:ext cx="514691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93F7722-E0D2-6BEA-B5FE-09D2CD645AF2}"/>
              </a:ext>
            </a:extLst>
          </p:cNvPr>
          <p:cNvSpPr/>
          <p:nvPr/>
        </p:nvSpPr>
        <p:spPr bwMode="white">
          <a:xfrm>
            <a:off x="2202052" y="4817896"/>
            <a:ext cx="541780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A0E18E3-0D46-B464-DCF6-5E8AF45BE798}"/>
              </a:ext>
            </a:extLst>
          </p:cNvPr>
          <p:cNvSpPr/>
          <p:nvPr/>
        </p:nvSpPr>
        <p:spPr bwMode="white">
          <a:xfrm>
            <a:off x="3312702" y="4799811"/>
            <a:ext cx="541780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CEB89B2-1F85-44E8-8E2E-58926AD36A13}"/>
              </a:ext>
            </a:extLst>
          </p:cNvPr>
          <p:cNvSpPr/>
          <p:nvPr/>
        </p:nvSpPr>
        <p:spPr bwMode="white">
          <a:xfrm>
            <a:off x="4396262" y="4808854"/>
            <a:ext cx="559839" cy="21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03035E7-2A40-3006-914D-5A65958A2309}"/>
              </a:ext>
            </a:extLst>
          </p:cNvPr>
          <p:cNvSpPr/>
          <p:nvPr/>
        </p:nvSpPr>
        <p:spPr bwMode="white">
          <a:xfrm>
            <a:off x="6581443" y="4817896"/>
            <a:ext cx="550809" cy="244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19DA61D-F3B2-9422-9812-D6DB5AFBD5E2}"/>
              </a:ext>
            </a:extLst>
          </p:cNvPr>
          <p:cNvSpPr/>
          <p:nvPr/>
        </p:nvSpPr>
        <p:spPr bwMode="white">
          <a:xfrm>
            <a:off x="7646944" y="4817896"/>
            <a:ext cx="514691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F1331C8-E5A0-4070-A2E5-786C069E02E1}"/>
              </a:ext>
            </a:extLst>
          </p:cNvPr>
          <p:cNvSpPr/>
          <p:nvPr/>
        </p:nvSpPr>
        <p:spPr bwMode="white">
          <a:xfrm>
            <a:off x="1127522" y="5260973"/>
            <a:ext cx="514691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69656EF-C3D9-7281-D496-E6ADF733BD7C}"/>
              </a:ext>
            </a:extLst>
          </p:cNvPr>
          <p:cNvSpPr/>
          <p:nvPr/>
        </p:nvSpPr>
        <p:spPr bwMode="white">
          <a:xfrm>
            <a:off x="2193023" y="5251930"/>
            <a:ext cx="550809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0121441-BBB7-D1E6-4211-913C1D2AD279}"/>
              </a:ext>
            </a:extLst>
          </p:cNvPr>
          <p:cNvSpPr/>
          <p:nvPr/>
        </p:nvSpPr>
        <p:spPr bwMode="white">
          <a:xfrm>
            <a:off x="4405292" y="5242888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413A5EB-DBCA-B254-8961-CA8D03CC1200}"/>
              </a:ext>
            </a:extLst>
          </p:cNvPr>
          <p:cNvSpPr/>
          <p:nvPr/>
        </p:nvSpPr>
        <p:spPr bwMode="white">
          <a:xfrm>
            <a:off x="5497882" y="5224803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3ED147F5-7D23-7BE4-A793-1AC8B5BE2C02}"/>
              </a:ext>
            </a:extLst>
          </p:cNvPr>
          <p:cNvSpPr/>
          <p:nvPr/>
        </p:nvSpPr>
        <p:spPr bwMode="white">
          <a:xfrm>
            <a:off x="6581443" y="5260973"/>
            <a:ext cx="550809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18D49040-1324-B141-9853-6A0C1F7D6A96}"/>
              </a:ext>
            </a:extLst>
          </p:cNvPr>
          <p:cNvSpPr/>
          <p:nvPr/>
        </p:nvSpPr>
        <p:spPr bwMode="white">
          <a:xfrm>
            <a:off x="7619855" y="5251930"/>
            <a:ext cx="541780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9638A971-275F-6562-873E-05AD28215FFB}"/>
              </a:ext>
            </a:extLst>
          </p:cNvPr>
          <p:cNvSpPr/>
          <p:nvPr/>
        </p:nvSpPr>
        <p:spPr bwMode="white">
          <a:xfrm>
            <a:off x="8748564" y="5260973"/>
            <a:ext cx="523720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1F1DB1AD-A5FD-A5A7-91C9-B47E75EDC04E}"/>
              </a:ext>
            </a:extLst>
          </p:cNvPr>
          <p:cNvSpPr/>
          <p:nvPr/>
        </p:nvSpPr>
        <p:spPr bwMode="white">
          <a:xfrm>
            <a:off x="1127522" y="5695007"/>
            <a:ext cx="514691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0FA1900-E414-7E50-BE90-CD2BA5793C69}"/>
              </a:ext>
            </a:extLst>
          </p:cNvPr>
          <p:cNvSpPr/>
          <p:nvPr/>
        </p:nvSpPr>
        <p:spPr bwMode="white">
          <a:xfrm>
            <a:off x="2193023" y="5695007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6DA827C3-7C57-342E-A79F-B8CCF57AF2D7}"/>
              </a:ext>
            </a:extLst>
          </p:cNvPr>
          <p:cNvSpPr/>
          <p:nvPr/>
        </p:nvSpPr>
        <p:spPr bwMode="white">
          <a:xfrm>
            <a:off x="3303672" y="5713092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5889082A-5121-C646-4ABD-524689070481}"/>
              </a:ext>
            </a:extLst>
          </p:cNvPr>
          <p:cNvSpPr/>
          <p:nvPr/>
        </p:nvSpPr>
        <p:spPr bwMode="white">
          <a:xfrm>
            <a:off x="4405292" y="5676923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81C41603-1B9E-9FB9-4ED9-8A526139E6B4}"/>
              </a:ext>
            </a:extLst>
          </p:cNvPr>
          <p:cNvSpPr/>
          <p:nvPr/>
        </p:nvSpPr>
        <p:spPr bwMode="white">
          <a:xfrm>
            <a:off x="5506912" y="5658838"/>
            <a:ext cx="541780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1C628372-AD88-610B-7CF4-35C8880DE134}"/>
              </a:ext>
            </a:extLst>
          </p:cNvPr>
          <p:cNvSpPr/>
          <p:nvPr/>
        </p:nvSpPr>
        <p:spPr bwMode="white">
          <a:xfrm>
            <a:off x="6581443" y="5695007"/>
            <a:ext cx="550809" cy="235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A9466EE9-0CF3-59F7-73FD-E8179DA21329}"/>
              </a:ext>
            </a:extLst>
          </p:cNvPr>
          <p:cNvSpPr/>
          <p:nvPr/>
        </p:nvSpPr>
        <p:spPr bwMode="white">
          <a:xfrm>
            <a:off x="8721475" y="5704050"/>
            <a:ext cx="550809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CAB6A502-36BF-541B-30BB-47FF299B03EB}"/>
              </a:ext>
            </a:extLst>
          </p:cNvPr>
          <p:cNvSpPr/>
          <p:nvPr/>
        </p:nvSpPr>
        <p:spPr bwMode="white">
          <a:xfrm>
            <a:off x="9832124" y="5695007"/>
            <a:ext cx="523720" cy="226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6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436ED0-615A-A059-9D2C-DC056216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C3CC6E-52D7-C367-196D-F8D6433A9E23}"/>
              </a:ext>
            </a:extLst>
          </p:cNvPr>
          <p:cNvSpPr/>
          <p:nvPr/>
        </p:nvSpPr>
        <p:spPr bwMode="white">
          <a:xfrm>
            <a:off x="1921388" y="1446845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D5C1F7-5945-E594-FC06-4EEE0A0D54F3}"/>
              </a:ext>
            </a:extLst>
          </p:cNvPr>
          <p:cNvSpPr/>
          <p:nvPr/>
        </p:nvSpPr>
        <p:spPr bwMode="white">
          <a:xfrm>
            <a:off x="4482446" y="1456379"/>
            <a:ext cx="23801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32DC4A-A524-29E4-F006-9853CFECDE67}"/>
              </a:ext>
            </a:extLst>
          </p:cNvPr>
          <p:cNvSpPr/>
          <p:nvPr/>
        </p:nvSpPr>
        <p:spPr bwMode="white">
          <a:xfrm>
            <a:off x="6738842" y="1437311"/>
            <a:ext cx="257057" cy="276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E0D39E-00B4-5FD9-BBA4-1324A8310660}"/>
              </a:ext>
            </a:extLst>
          </p:cNvPr>
          <p:cNvSpPr/>
          <p:nvPr/>
        </p:nvSpPr>
        <p:spPr bwMode="white">
          <a:xfrm>
            <a:off x="10861289" y="1446845"/>
            <a:ext cx="228495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412DB0-CAAA-1D1A-AFA8-379A6834D5E8}"/>
              </a:ext>
            </a:extLst>
          </p:cNvPr>
          <p:cNvSpPr/>
          <p:nvPr/>
        </p:nvSpPr>
        <p:spPr bwMode="white">
          <a:xfrm>
            <a:off x="1921388" y="2228611"/>
            <a:ext cx="238016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D58357-0E2E-3E94-3DA4-119D762AED87}"/>
              </a:ext>
            </a:extLst>
          </p:cNvPr>
          <p:cNvSpPr/>
          <p:nvPr/>
        </p:nvSpPr>
        <p:spPr bwMode="white">
          <a:xfrm>
            <a:off x="4511008" y="2228611"/>
            <a:ext cx="161851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4923CD-9E34-7D8D-8A0D-678AC8AC7FE2}"/>
              </a:ext>
            </a:extLst>
          </p:cNvPr>
          <p:cNvSpPr/>
          <p:nvPr/>
        </p:nvSpPr>
        <p:spPr bwMode="white">
          <a:xfrm>
            <a:off x="6738842" y="2219078"/>
            <a:ext cx="257057" cy="276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A72787-7A4E-D4D4-00A5-ABB3DEEDDE38}"/>
              </a:ext>
            </a:extLst>
          </p:cNvPr>
          <p:cNvSpPr/>
          <p:nvPr/>
        </p:nvSpPr>
        <p:spPr bwMode="white">
          <a:xfrm>
            <a:off x="10670876" y="2228611"/>
            <a:ext cx="247537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3BC29F-6AEC-D541-9446-CF1A0D1D4524}"/>
              </a:ext>
            </a:extLst>
          </p:cNvPr>
          <p:cNvSpPr/>
          <p:nvPr/>
        </p:nvSpPr>
        <p:spPr bwMode="white">
          <a:xfrm>
            <a:off x="1921388" y="3010378"/>
            <a:ext cx="23801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D50BE1F-CEB3-298B-D6BC-247838C8E9F9}"/>
              </a:ext>
            </a:extLst>
          </p:cNvPr>
          <p:cNvSpPr/>
          <p:nvPr/>
        </p:nvSpPr>
        <p:spPr bwMode="white">
          <a:xfrm>
            <a:off x="4672859" y="3010378"/>
            <a:ext cx="23801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CCCE678-3D29-1246-6202-B9A05D62D733}"/>
              </a:ext>
            </a:extLst>
          </p:cNvPr>
          <p:cNvSpPr/>
          <p:nvPr/>
        </p:nvSpPr>
        <p:spPr bwMode="white">
          <a:xfrm>
            <a:off x="6196165" y="3000844"/>
            <a:ext cx="247537" cy="276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9802EE8-1422-168B-C4BD-4E796BB0F9BB}"/>
              </a:ext>
            </a:extLst>
          </p:cNvPr>
          <p:cNvSpPr/>
          <p:nvPr/>
        </p:nvSpPr>
        <p:spPr bwMode="white">
          <a:xfrm>
            <a:off x="10699438" y="3000844"/>
            <a:ext cx="399867" cy="266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6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B5FC8B-146A-2928-3FE5-53CA4973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70AF01-23BC-6154-9B4E-5208E91347E7}"/>
              </a:ext>
            </a:extLst>
          </p:cNvPr>
          <p:cNvSpPr/>
          <p:nvPr/>
        </p:nvSpPr>
        <p:spPr bwMode="white">
          <a:xfrm>
            <a:off x="1711933" y="3537230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5B1BDA-DD11-6211-3EFC-92A472E736B4}"/>
              </a:ext>
            </a:extLst>
          </p:cNvPr>
          <p:cNvSpPr/>
          <p:nvPr/>
        </p:nvSpPr>
        <p:spPr bwMode="white">
          <a:xfrm>
            <a:off x="2397421" y="3680348"/>
            <a:ext cx="266578" cy="5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E0EEDA-F668-DE05-477A-3E5419252686}"/>
              </a:ext>
            </a:extLst>
          </p:cNvPr>
          <p:cNvSpPr/>
          <p:nvPr/>
        </p:nvSpPr>
        <p:spPr bwMode="white">
          <a:xfrm>
            <a:off x="3082909" y="3546771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59936C-08EA-F181-57D2-4BC2E0A1CE4A}"/>
              </a:ext>
            </a:extLst>
          </p:cNvPr>
          <p:cNvSpPr/>
          <p:nvPr/>
        </p:nvSpPr>
        <p:spPr bwMode="white">
          <a:xfrm>
            <a:off x="4130181" y="3537230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D0F24D-BF1E-41C1-9FEE-1C9938BCF519}"/>
              </a:ext>
            </a:extLst>
          </p:cNvPr>
          <p:cNvSpPr/>
          <p:nvPr/>
        </p:nvSpPr>
        <p:spPr bwMode="white">
          <a:xfrm>
            <a:off x="7576661" y="3537230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CCC006D-8F28-8399-B2AA-BEFDA22FEDD4}"/>
              </a:ext>
            </a:extLst>
          </p:cNvPr>
          <p:cNvSpPr/>
          <p:nvPr/>
        </p:nvSpPr>
        <p:spPr bwMode="white">
          <a:xfrm>
            <a:off x="8271669" y="3604018"/>
            <a:ext cx="257057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4C93D4-681C-A0E3-D75A-09144A008B9D}"/>
              </a:ext>
            </a:extLst>
          </p:cNvPr>
          <p:cNvSpPr/>
          <p:nvPr/>
        </p:nvSpPr>
        <p:spPr bwMode="white">
          <a:xfrm>
            <a:off x="8938115" y="3546771"/>
            <a:ext cx="266578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4DF0CE-A748-60D9-34A7-A633CB7F4F16}"/>
              </a:ext>
            </a:extLst>
          </p:cNvPr>
          <p:cNvSpPr/>
          <p:nvPr/>
        </p:nvSpPr>
        <p:spPr bwMode="white">
          <a:xfrm>
            <a:off x="9928264" y="3537230"/>
            <a:ext cx="418909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074240-DF96-7D1F-99A3-09A342418B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740806-7B6C-5547-427B-2B8B79DB2546}"/>
              </a:ext>
            </a:extLst>
          </p:cNvPr>
          <p:cNvSpPr/>
          <p:nvPr/>
        </p:nvSpPr>
        <p:spPr bwMode="white">
          <a:xfrm>
            <a:off x="1730975" y="2966827"/>
            <a:ext cx="247537" cy="28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F9CC94-4AB4-B7E4-1743-519C2080C827}"/>
              </a:ext>
            </a:extLst>
          </p:cNvPr>
          <p:cNvSpPr/>
          <p:nvPr/>
        </p:nvSpPr>
        <p:spPr bwMode="white">
          <a:xfrm>
            <a:off x="2778247" y="2966827"/>
            <a:ext cx="238016" cy="27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D7D234-9427-4A34-BD34-E6B718BB5E94}"/>
              </a:ext>
            </a:extLst>
          </p:cNvPr>
          <p:cNvSpPr/>
          <p:nvPr/>
        </p:nvSpPr>
        <p:spPr bwMode="white">
          <a:xfrm>
            <a:off x="3835041" y="2966827"/>
            <a:ext cx="247537" cy="28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4353FC-3186-C9C1-9D4B-7BE111ECCD7A}"/>
              </a:ext>
            </a:extLst>
          </p:cNvPr>
          <p:cNvSpPr/>
          <p:nvPr/>
        </p:nvSpPr>
        <p:spPr bwMode="white">
          <a:xfrm>
            <a:off x="5986710" y="2976376"/>
            <a:ext cx="238016" cy="276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29955C-1469-2A29-6A35-E4CCA9EAC5D0}"/>
              </a:ext>
            </a:extLst>
          </p:cNvPr>
          <p:cNvSpPr/>
          <p:nvPr/>
        </p:nvSpPr>
        <p:spPr bwMode="white">
          <a:xfrm>
            <a:off x="7062545" y="2976376"/>
            <a:ext cx="180892" cy="26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C06068-3EB8-CD27-CD98-AA6A456D4720}"/>
              </a:ext>
            </a:extLst>
          </p:cNvPr>
          <p:cNvSpPr/>
          <p:nvPr/>
        </p:nvSpPr>
        <p:spPr bwMode="white">
          <a:xfrm>
            <a:off x="8081256" y="2976376"/>
            <a:ext cx="257058" cy="26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21E675-961E-4EB4-F1C0-22B23621566F}"/>
              </a:ext>
            </a:extLst>
          </p:cNvPr>
          <p:cNvSpPr/>
          <p:nvPr/>
        </p:nvSpPr>
        <p:spPr bwMode="white">
          <a:xfrm>
            <a:off x="8919074" y="2947730"/>
            <a:ext cx="2208793" cy="353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2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