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4BD7CC5-0F80-C0DE-C1E5-65D5F49450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01" b="26069"/>
          <a:stretch/>
        </p:blipFill>
        <p:spPr>
          <a:xfrm>
            <a:off x="3975908" y="4170454"/>
            <a:ext cx="4152664" cy="6830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B1F60C68-6F6E-5618-B619-AE98483475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5245" b="67566"/>
          <a:stretch/>
        </p:blipFill>
        <p:spPr>
          <a:xfrm>
            <a:off x="1829687" y="1845967"/>
            <a:ext cx="8689942" cy="1025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61AEEA5-325E-AC30-22F2-55CF174162E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313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657B896-1FCD-531A-80D4-CB8A51E73952}"/>
              </a:ext>
            </a:extLst>
          </p:cNvPr>
          <p:cNvSpPr/>
          <p:nvPr/>
        </p:nvSpPr>
        <p:spPr bwMode="white">
          <a:xfrm>
            <a:off x="4672859" y="2637674"/>
            <a:ext cx="218975" cy="238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38231F8-8AE7-7CF9-7A09-DAC00343C718}"/>
              </a:ext>
            </a:extLst>
          </p:cNvPr>
          <p:cNvSpPr/>
          <p:nvPr/>
        </p:nvSpPr>
        <p:spPr bwMode="white">
          <a:xfrm>
            <a:off x="6472264" y="2637674"/>
            <a:ext cx="161851" cy="238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14355FC-4500-37E7-36D2-39F7A0C86176}"/>
              </a:ext>
            </a:extLst>
          </p:cNvPr>
          <p:cNvSpPr/>
          <p:nvPr/>
        </p:nvSpPr>
        <p:spPr bwMode="white">
          <a:xfrm>
            <a:off x="8224066" y="2628144"/>
            <a:ext cx="228496" cy="247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224DE11-0250-E4D7-B14A-6ACC9C112A66}"/>
              </a:ext>
            </a:extLst>
          </p:cNvPr>
          <p:cNvSpPr/>
          <p:nvPr/>
        </p:nvSpPr>
        <p:spPr bwMode="white">
          <a:xfrm>
            <a:off x="10013950" y="2628144"/>
            <a:ext cx="228495" cy="247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D96866C-232B-D347-62C2-E83D1910D4CD}"/>
              </a:ext>
            </a:extLst>
          </p:cNvPr>
          <p:cNvSpPr/>
          <p:nvPr/>
        </p:nvSpPr>
        <p:spPr bwMode="white">
          <a:xfrm>
            <a:off x="4663338" y="3809867"/>
            <a:ext cx="218975" cy="228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C6D4426-28D9-D130-4EA5-B37E78455459}"/>
              </a:ext>
            </a:extLst>
          </p:cNvPr>
          <p:cNvSpPr/>
          <p:nvPr/>
        </p:nvSpPr>
        <p:spPr bwMode="white">
          <a:xfrm>
            <a:off x="6443702" y="3800337"/>
            <a:ext cx="228495" cy="247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0793886-A51A-DB41-2841-C78752251C9B}"/>
              </a:ext>
            </a:extLst>
          </p:cNvPr>
          <p:cNvSpPr/>
          <p:nvPr/>
        </p:nvSpPr>
        <p:spPr bwMode="white">
          <a:xfrm>
            <a:off x="8224066" y="3800337"/>
            <a:ext cx="228496" cy="247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75B9B71-764D-32DB-C3A0-91B2AF262D41}"/>
              </a:ext>
            </a:extLst>
          </p:cNvPr>
          <p:cNvSpPr/>
          <p:nvPr/>
        </p:nvSpPr>
        <p:spPr bwMode="white">
          <a:xfrm>
            <a:off x="10013950" y="3809867"/>
            <a:ext cx="238016" cy="228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893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05B24B6-3B4A-7EBD-D98D-413A24EDFC2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259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5664182-55C5-312A-9C2F-C9976F120E6F}"/>
              </a:ext>
            </a:extLst>
          </p:cNvPr>
          <p:cNvSpPr/>
          <p:nvPr/>
        </p:nvSpPr>
        <p:spPr bwMode="white">
          <a:xfrm>
            <a:off x="1892826" y="1610889"/>
            <a:ext cx="257057" cy="210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68D8E01-0A52-E8A3-9CC2-4386B1712A9E}"/>
              </a:ext>
            </a:extLst>
          </p:cNvPr>
          <p:cNvSpPr/>
          <p:nvPr/>
        </p:nvSpPr>
        <p:spPr bwMode="white">
          <a:xfrm>
            <a:off x="5691570" y="1658633"/>
            <a:ext cx="257057" cy="162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ADE61D3-CCB8-D60D-D03E-D5C641AF6AA6}"/>
              </a:ext>
            </a:extLst>
          </p:cNvPr>
          <p:cNvSpPr/>
          <p:nvPr/>
        </p:nvSpPr>
        <p:spPr bwMode="white">
          <a:xfrm>
            <a:off x="9861619" y="1610889"/>
            <a:ext cx="257057" cy="210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D392656-EDCD-102F-F3E4-8D895E14E0E6}"/>
              </a:ext>
            </a:extLst>
          </p:cNvPr>
          <p:cNvSpPr/>
          <p:nvPr/>
        </p:nvSpPr>
        <p:spPr bwMode="white">
          <a:xfrm>
            <a:off x="1892826" y="2479827"/>
            <a:ext cx="257057" cy="210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F26D445-2D4C-D690-9CFD-363F90D0768F}"/>
              </a:ext>
            </a:extLst>
          </p:cNvPr>
          <p:cNvSpPr/>
          <p:nvPr/>
        </p:nvSpPr>
        <p:spPr bwMode="white">
          <a:xfrm>
            <a:off x="5691570" y="2479827"/>
            <a:ext cx="257057" cy="210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A426A06-70A8-1B5A-BBB9-24113E04D394}"/>
              </a:ext>
            </a:extLst>
          </p:cNvPr>
          <p:cNvSpPr/>
          <p:nvPr/>
        </p:nvSpPr>
        <p:spPr bwMode="white">
          <a:xfrm>
            <a:off x="9861619" y="2479827"/>
            <a:ext cx="257057" cy="210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474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D0690FD-181A-8FE4-833A-E462D8A6FF2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21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987CEEF-76B9-821D-45E0-A6D5ECB47A66}"/>
              </a:ext>
            </a:extLst>
          </p:cNvPr>
          <p:cNvSpPr/>
          <p:nvPr/>
        </p:nvSpPr>
        <p:spPr bwMode="white">
          <a:xfrm>
            <a:off x="2235570" y="3460900"/>
            <a:ext cx="238016" cy="276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A96685B-2DA5-CEB8-B648-34600C067D84}"/>
              </a:ext>
            </a:extLst>
          </p:cNvPr>
          <p:cNvSpPr/>
          <p:nvPr/>
        </p:nvSpPr>
        <p:spPr bwMode="white">
          <a:xfrm>
            <a:off x="3273322" y="3470441"/>
            <a:ext cx="266578" cy="267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C34D825-D1B0-1E0F-A353-3E9AA2BA5951}"/>
              </a:ext>
            </a:extLst>
          </p:cNvPr>
          <p:cNvSpPr/>
          <p:nvPr/>
        </p:nvSpPr>
        <p:spPr bwMode="white">
          <a:xfrm>
            <a:off x="4358677" y="3470441"/>
            <a:ext cx="171371" cy="267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6CBDD19-3D76-AC98-F1D6-F727F2C1A499}"/>
              </a:ext>
            </a:extLst>
          </p:cNvPr>
          <p:cNvSpPr/>
          <p:nvPr/>
        </p:nvSpPr>
        <p:spPr bwMode="white">
          <a:xfrm>
            <a:off x="6805487" y="3460900"/>
            <a:ext cx="247537" cy="286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C48C9A9-0D41-1B1A-1768-47395A9477BE}"/>
              </a:ext>
            </a:extLst>
          </p:cNvPr>
          <p:cNvSpPr/>
          <p:nvPr/>
        </p:nvSpPr>
        <p:spPr bwMode="white">
          <a:xfrm>
            <a:off x="7490975" y="3604018"/>
            <a:ext cx="257057" cy="57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8139FCB-239F-3373-B0A2-3F7901CCC9C9}"/>
              </a:ext>
            </a:extLst>
          </p:cNvPr>
          <p:cNvSpPr/>
          <p:nvPr/>
        </p:nvSpPr>
        <p:spPr bwMode="white">
          <a:xfrm>
            <a:off x="8195504" y="3470441"/>
            <a:ext cx="180892" cy="267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E37EB86-E127-DFDA-B292-95DED5F434E5}"/>
              </a:ext>
            </a:extLst>
          </p:cNvPr>
          <p:cNvSpPr/>
          <p:nvPr/>
        </p:nvSpPr>
        <p:spPr bwMode="white">
          <a:xfrm>
            <a:off x="8861950" y="3527688"/>
            <a:ext cx="257057" cy="209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1A4D149-CCE4-B29D-53BF-7C582152410E}"/>
              </a:ext>
            </a:extLst>
          </p:cNvPr>
          <p:cNvSpPr/>
          <p:nvPr/>
        </p:nvSpPr>
        <p:spPr bwMode="white">
          <a:xfrm>
            <a:off x="9537917" y="3460900"/>
            <a:ext cx="238016" cy="276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F4BD2D3-8683-F8CD-147F-27CDD70DED17}"/>
              </a:ext>
            </a:extLst>
          </p:cNvPr>
          <p:cNvSpPr/>
          <p:nvPr/>
        </p:nvSpPr>
        <p:spPr bwMode="white">
          <a:xfrm>
            <a:off x="10585190" y="3470441"/>
            <a:ext cx="238016" cy="267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025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5F9A354-091C-F18A-53F4-260EFC185B1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5795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34A98D4-10B7-58BE-BDC2-62FF51938B25}"/>
              </a:ext>
            </a:extLst>
          </p:cNvPr>
          <p:cNvSpPr/>
          <p:nvPr/>
        </p:nvSpPr>
        <p:spPr bwMode="white">
          <a:xfrm>
            <a:off x="1807140" y="3302115"/>
            <a:ext cx="228495" cy="2475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71958B4-FC4E-278E-C42C-D2EB7C825226}"/>
              </a:ext>
            </a:extLst>
          </p:cNvPr>
          <p:cNvSpPr/>
          <p:nvPr/>
        </p:nvSpPr>
        <p:spPr bwMode="white">
          <a:xfrm>
            <a:off x="5282181" y="3302115"/>
            <a:ext cx="209454" cy="2475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9BAD72D-A51F-1ECD-9CCB-051BAD3CDF1A}"/>
              </a:ext>
            </a:extLst>
          </p:cNvPr>
          <p:cNvSpPr/>
          <p:nvPr/>
        </p:nvSpPr>
        <p:spPr bwMode="white">
          <a:xfrm>
            <a:off x="8776264" y="3311637"/>
            <a:ext cx="161852" cy="238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C776C79-F91D-A779-8E07-1F53F6DB56D2}"/>
              </a:ext>
            </a:extLst>
          </p:cNvPr>
          <p:cNvSpPr/>
          <p:nvPr/>
        </p:nvSpPr>
        <p:spPr bwMode="white">
          <a:xfrm>
            <a:off x="1064528" y="4016221"/>
            <a:ext cx="209454" cy="2475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E75B87F-ADB8-2C12-C838-1C3E94746DCA}"/>
              </a:ext>
            </a:extLst>
          </p:cNvPr>
          <p:cNvSpPr/>
          <p:nvPr/>
        </p:nvSpPr>
        <p:spPr bwMode="white">
          <a:xfrm>
            <a:off x="1835702" y="4035264"/>
            <a:ext cx="161851" cy="238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E347783-3AEF-D1F8-407C-3987F46432FE}"/>
              </a:ext>
            </a:extLst>
          </p:cNvPr>
          <p:cNvSpPr/>
          <p:nvPr/>
        </p:nvSpPr>
        <p:spPr bwMode="white">
          <a:xfrm>
            <a:off x="2568793" y="4025742"/>
            <a:ext cx="228495" cy="238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D123220-1BBD-8125-3539-94D0A9F42983}"/>
              </a:ext>
            </a:extLst>
          </p:cNvPr>
          <p:cNvSpPr/>
          <p:nvPr/>
        </p:nvSpPr>
        <p:spPr bwMode="white">
          <a:xfrm>
            <a:off x="4549090" y="4025742"/>
            <a:ext cx="161851" cy="238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64F187F-6FB0-EF16-35CD-A04F86484696}"/>
              </a:ext>
            </a:extLst>
          </p:cNvPr>
          <p:cNvSpPr/>
          <p:nvPr/>
        </p:nvSpPr>
        <p:spPr bwMode="white">
          <a:xfrm>
            <a:off x="5272661" y="4035264"/>
            <a:ext cx="228495" cy="2475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4119542-17FD-075B-D8D2-ADD771DB188F}"/>
              </a:ext>
            </a:extLst>
          </p:cNvPr>
          <p:cNvSpPr/>
          <p:nvPr/>
        </p:nvSpPr>
        <p:spPr bwMode="white">
          <a:xfrm>
            <a:off x="6043834" y="4025742"/>
            <a:ext cx="218975" cy="238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AEA0F23D-F788-7E69-C38B-403DC570AFCA}"/>
              </a:ext>
            </a:extLst>
          </p:cNvPr>
          <p:cNvSpPr/>
          <p:nvPr/>
        </p:nvSpPr>
        <p:spPr bwMode="white">
          <a:xfrm>
            <a:off x="7995570" y="4016221"/>
            <a:ext cx="218975" cy="2475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B45AB5A0-8B77-8190-20E9-74BC28704F20}"/>
              </a:ext>
            </a:extLst>
          </p:cNvPr>
          <p:cNvSpPr/>
          <p:nvPr/>
        </p:nvSpPr>
        <p:spPr bwMode="white">
          <a:xfrm>
            <a:off x="8757223" y="4035264"/>
            <a:ext cx="218975" cy="2475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733595FD-85F6-1F16-F369-5896293488BC}"/>
              </a:ext>
            </a:extLst>
          </p:cNvPr>
          <p:cNvSpPr/>
          <p:nvPr/>
        </p:nvSpPr>
        <p:spPr bwMode="white">
          <a:xfrm>
            <a:off x="9509355" y="4016221"/>
            <a:ext cx="228496" cy="2475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DF997CC6-FD25-5CEE-E66E-484299099B73}"/>
              </a:ext>
            </a:extLst>
          </p:cNvPr>
          <p:cNvSpPr/>
          <p:nvPr/>
        </p:nvSpPr>
        <p:spPr bwMode="white">
          <a:xfrm>
            <a:off x="1807140" y="4739848"/>
            <a:ext cx="228495" cy="238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93E770FD-475C-8104-5B0E-E589D43FE957}"/>
              </a:ext>
            </a:extLst>
          </p:cNvPr>
          <p:cNvSpPr/>
          <p:nvPr/>
        </p:nvSpPr>
        <p:spPr bwMode="white">
          <a:xfrm>
            <a:off x="5272661" y="4739848"/>
            <a:ext cx="238016" cy="238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83DCFF04-17E1-AE54-D954-98C26E7B1B86}"/>
              </a:ext>
            </a:extLst>
          </p:cNvPr>
          <p:cNvSpPr/>
          <p:nvPr/>
        </p:nvSpPr>
        <p:spPr bwMode="white">
          <a:xfrm>
            <a:off x="8747702" y="4739848"/>
            <a:ext cx="238015" cy="238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696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6</cp:revision>
  <dcterms:created xsi:type="dcterms:W3CDTF">2023-07-20T00:26:43Z</dcterms:created>
  <dcterms:modified xsi:type="dcterms:W3CDTF">2023-07-23T16:16:37Z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